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6.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345" r:id="rId4"/>
    <p:sldId id="258" r:id="rId5"/>
    <p:sldId id="349" r:id="rId6"/>
    <p:sldId id="260" r:id="rId7"/>
    <p:sldId id="351" r:id="rId8"/>
    <p:sldId id="261" r:id="rId9"/>
    <p:sldId id="262" r:id="rId10"/>
    <p:sldId id="327" r:id="rId11"/>
    <p:sldId id="264" r:id="rId12"/>
    <p:sldId id="265" r:id="rId13"/>
    <p:sldId id="266" r:id="rId14"/>
    <p:sldId id="267" r:id="rId15"/>
    <p:sldId id="268" r:id="rId16"/>
    <p:sldId id="269" r:id="rId17"/>
    <p:sldId id="270" r:id="rId18"/>
    <p:sldId id="271" r:id="rId19"/>
    <p:sldId id="272" r:id="rId20"/>
    <p:sldId id="273" r:id="rId21"/>
    <p:sldId id="274" r:id="rId2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1pPr>
    <a:lvl2pPr marL="0" marR="0" indent="54401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2pPr>
    <a:lvl3pPr marL="0" marR="0" indent="1088021"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3pPr>
    <a:lvl4pPr marL="0" marR="0" indent="1632032"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4pPr>
    <a:lvl5pPr marL="0" marR="0" indent="2176045"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5pPr>
    <a:lvl6pPr marL="0" marR="0" indent="2720057"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6pPr>
    <a:lvl7pPr marL="0" marR="0" indent="326407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7pPr>
    <a:lvl8pPr marL="0" marR="0" indent="3808081"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8pPr>
    <a:lvl9pPr marL="0" marR="0" indent="4352092"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848"/>
    <a:srgbClr val="D3662F"/>
    <a:srgbClr val="408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86D01-E501-4D73-9248-F5B966482DBA}" v="6" dt="2022-09-12T23:46:34.82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CCB"/>
          </a:solidFill>
        </a:fill>
      </a:tcStyle>
    </a:wholeTbl>
    <a:band2H>
      <a:tcTxStyle/>
      <a:tcStyle>
        <a:tcBdr/>
        <a:fill>
          <a:solidFill>
            <a:srgbClr val="E8E7E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9DB"/>
          </a:solidFill>
        </a:fill>
      </a:tcStyle>
    </a:wholeTbl>
    <a:band2H>
      <a:tcTxStyle/>
      <a:tcStyle>
        <a:tcBdr/>
        <a:fill>
          <a:solidFill>
            <a:srgbClr val="E8EDEE"/>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0F0"/>
          </a:solidFill>
        </a:fill>
      </a:tcStyle>
    </a:wholeTbl>
    <a:band2H>
      <a:tcTxStyle/>
      <a:tcStyle>
        <a:tcBdr/>
        <a:fill>
          <a:solidFill>
            <a:srgbClr val="F8F8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xfrm>
            <a:off x="1143000" y="685800"/>
            <a:ext cx="4572000" cy="3429000"/>
          </a:xfrm>
          <a:prstGeom prst="rect">
            <a:avLst/>
          </a:prstGeom>
        </p:spPr>
        <p:txBody>
          <a:bodyPr/>
          <a:lstStyle/>
          <a:p>
            <a:endParaRPr/>
          </a:p>
        </p:txBody>
      </p:sp>
      <p:sp>
        <p:nvSpPr>
          <p:cNvPr id="978" name="Shape 9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40005" latinLnBrk="0">
      <a:defRPr sz="900">
        <a:latin typeface="+mj-lt"/>
        <a:ea typeface="+mj-ea"/>
        <a:cs typeface="+mj-cs"/>
        <a:sym typeface="Arial"/>
      </a:defRPr>
    </a:lvl1pPr>
    <a:lvl2pPr indent="228600" defTabSz="340005" latinLnBrk="0">
      <a:defRPr sz="900">
        <a:latin typeface="+mj-lt"/>
        <a:ea typeface="+mj-ea"/>
        <a:cs typeface="+mj-cs"/>
        <a:sym typeface="Arial"/>
      </a:defRPr>
    </a:lvl2pPr>
    <a:lvl3pPr indent="457200" defTabSz="340005" latinLnBrk="0">
      <a:defRPr sz="900">
        <a:latin typeface="+mj-lt"/>
        <a:ea typeface="+mj-ea"/>
        <a:cs typeface="+mj-cs"/>
        <a:sym typeface="Arial"/>
      </a:defRPr>
    </a:lvl3pPr>
    <a:lvl4pPr indent="685800" defTabSz="340005" latinLnBrk="0">
      <a:defRPr sz="900">
        <a:latin typeface="+mj-lt"/>
        <a:ea typeface="+mj-ea"/>
        <a:cs typeface="+mj-cs"/>
        <a:sym typeface="Arial"/>
      </a:defRPr>
    </a:lvl4pPr>
    <a:lvl5pPr indent="914400" defTabSz="340005" latinLnBrk="0">
      <a:defRPr sz="900">
        <a:latin typeface="+mj-lt"/>
        <a:ea typeface="+mj-ea"/>
        <a:cs typeface="+mj-cs"/>
        <a:sym typeface="Arial"/>
      </a:defRPr>
    </a:lvl5pPr>
    <a:lvl6pPr indent="1143000" defTabSz="340005" latinLnBrk="0">
      <a:defRPr sz="900">
        <a:latin typeface="+mj-lt"/>
        <a:ea typeface="+mj-ea"/>
        <a:cs typeface="+mj-cs"/>
        <a:sym typeface="Arial"/>
      </a:defRPr>
    </a:lvl6pPr>
    <a:lvl7pPr indent="1371600" defTabSz="340005" latinLnBrk="0">
      <a:defRPr sz="900">
        <a:latin typeface="+mj-lt"/>
        <a:ea typeface="+mj-ea"/>
        <a:cs typeface="+mj-cs"/>
        <a:sym typeface="Arial"/>
      </a:defRPr>
    </a:lvl7pPr>
    <a:lvl8pPr indent="1600200" defTabSz="340005" latinLnBrk="0">
      <a:defRPr sz="900">
        <a:latin typeface="+mj-lt"/>
        <a:ea typeface="+mj-ea"/>
        <a:cs typeface="+mj-cs"/>
        <a:sym typeface="Arial"/>
      </a:defRPr>
    </a:lvl8pPr>
    <a:lvl9pPr indent="1828800" defTabSz="340005" latinLnBrk="0">
      <a:defRPr sz="9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Shape 986"/>
          <p:cNvSpPr>
            <a:spLocks noGrp="1" noRot="1" noChangeAspect="1"/>
          </p:cNvSpPr>
          <p:nvPr>
            <p:ph type="sldImg"/>
          </p:nvPr>
        </p:nvSpPr>
        <p:spPr>
          <a:xfrm>
            <a:off x="384175" y="685800"/>
            <a:ext cx="6089650" cy="3429000"/>
          </a:xfrm>
          <a:prstGeom prst="rect">
            <a:avLst/>
          </a:prstGeom>
        </p:spPr>
        <p:txBody>
          <a:bodyPr/>
          <a:lstStyle/>
          <a:p>
            <a:endParaRPr dirty="0"/>
          </a:p>
        </p:txBody>
      </p:sp>
      <p:sp>
        <p:nvSpPr>
          <p:cNvPr id="987" name="Shape 987"/>
          <p:cNvSpPr>
            <a:spLocks noGrp="1"/>
          </p:cNvSpPr>
          <p:nvPr>
            <p:ph type="body" sz="quarter" idx="1"/>
          </p:nvPr>
        </p:nvSpPr>
        <p:spPr>
          <a:prstGeom prst="rect">
            <a:avLst/>
          </a:prstGeom>
        </p:spPr>
        <p:txBody>
          <a:bodyPr/>
          <a:lstStyle/>
          <a:p>
            <a:r>
              <a:rPr dirty="0"/>
              <a:t>White label slides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Shape 994"/>
          <p:cNvSpPr>
            <a:spLocks noGrp="1" noRot="1" noChangeAspect="1"/>
          </p:cNvSpPr>
          <p:nvPr>
            <p:ph type="sldImg"/>
          </p:nvPr>
        </p:nvSpPr>
        <p:spPr>
          <a:xfrm>
            <a:off x="384175" y="685800"/>
            <a:ext cx="6089650" cy="3429000"/>
          </a:xfrm>
          <a:prstGeom prst="rect">
            <a:avLst/>
          </a:prstGeom>
        </p:spPr>
        <p:txBody>
          <a:bodyPr/>
          <a:lstStyle/>
          <a:p>
            <a:endParaRPr dirty="0"/>
          </a:p>
        </p:txBody>
      </p:sp>
      <p:sp>
        <p:nvSpPr>
          <p:cNvPr id="995" name="Shape 995"/>
          <p:cNvSpPr>
            <a:spLocks noGrp="1"/>
          </p:cNvSpPr>
          <p:nvPr>
            <p:ph type="body" sz="quarter" idx="1"/>
          </p:nvPr>
        </p:nvSpPr>
        <p:spPr>
          <a:prstGeom prst="rect">
            <a:avLst/>
          </a:prstGeom>
        </p:spPr>
        <p:txBody>
          <a:bodyPr/>
          <a:lstStyle/>
          <a:p>
            <a:pPr>
              <a:spcBef>
                <a:spcPts val="1800"/>
              </a:spcBef>
            </a:pPr>
            <a:r>
              <a:rPr dirty="0"/>
              <a:t>Higher education has long been a major driver of social mobility and economic growth in our country, and making education more accessible to more </a:t>
            </a:r>
            <a:br>
              <a:rPr dirty="0"/>
            </a:br>
            <a:r>
              <a:rPr dirty="0"/>
              <a:t>people creates preferable outcomes for all of us:  </a:t>
            </a:r>
            <a:r>
              <a:rPr b="1" dirty="0"/>
              <a:t>a more vibrant, equitable society and economy.</a:t>
            </a:r>
          </a:p>
          <a:p>
            <a:pPr>
              <a:spcBef>
                <a:spcPts val="1800"/>
              </a:spcBef>
              <a:defRPr b="1"/>
            </a:pPr>
            <a:endParaRPr b="1" dirty="0"/>
          </a:p>
          <a:p>
            <a:pPr>
              <a:spcBef>
                <a:spcPts val="1800"/>
              </a:spcBef>
              <a:defRPr b="1"/>
            </a:pPr>
            <a:r>
              <a:rPr dirty="0"/>
              <a:t>College is one promising path to a better life.</a:t>
            </a:r>
            <a:r>
              <a:rPr b="0" dirty="0"/>
              <a:t> Everyone should have access to an education that can lead them to meaningful, sustainable jobs and successful lives—no matter their zip code, family history, the color of the skin, or the amount of money they or their parents earn.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B9E8F8-C3E7-C544-95DF-A9F08043D913}" type="slidenum">
              <a:rPr lang="en-US" smtClean="0"/>
              <a:pPr/>
              <a:t>10</a:t>
            </a:fld>
            <a:endParaRPr lang="en-US" dirty="0"/>
          </a:p>
        </p:txBody>
      </p:sp>
    </p:spTree>
    <p:extLst>
      <p:ext uri="{BB962C8B-B14F-4D97-AF65-F5344CB8AC3E}">
        <p14:creationId xmlns:p14="http://schemas.microsoft.com/office/powerpoint/2010/main" val="35811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37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519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resentation Title">
    <p:spTree>
      <p:nvGrpSpPr>
        <p:cNvPr id="1" name=""/>
        <p:cNvGrpSpPr/>
        <p:nvPr/>
      </p:nvGrpSpPr>
      <p:grpSpPr>
        <a:xfrm>
          <a:off x="0" y="0"/>
          <a:ext cx="0" cy="0"/>
          <a:chOff x="0" y="0"/>
          <a:chExt cx="0" cy="0"/>
        </a:xfrm>
      </p:grpSpPr>
      <p:sp>
        <p:nvSpPr>
          <p:cNvPr id="11" name="Rectangle 3"/>
          <p:cNvSpPr/>
          <p:nvPr/>
        </p:nvSpPr>
        <p:spPr>
          <a:xfrm>
            <a:off x="0" y="0"/>
            <a:ext cx="12188825" cy="6858000"/>
          </a:xfrm>
          <a:prstGeom prst="rect">
            <a:avLst/>
          </a:prstGeom>
          <a:solidFill>
            <a:schemeClr val="accent3"/>
          </a:solidFill>
          <a:ln w="12700">
            <a:miter lim="400000"/>
          </a:ln>
        </p:spPr>
        <p:txBody>
          <a:bodyPr lIns="45719" rIns="45719" anchor="b"/>
          <a:lstStyle/>
          <a:p>
            <a:pPr algn="ctr">
              <a:defRPr sz="2400">
                <a:solidFill>
                  <a:srgbClr val="FFFFFF"/>
                </a:solidFill>
              </a:defRPr>
            </a:pPr>
            <a:endParaRPr/>
          </a:p>
        </p:txBody>
      </p:sp>
      <p:sp>
        <p:nvSpPr>
          <p:cNvPr id="12" name="Body Level One…"/>
          <p:cNvSpPr txBox="1">
            <a:spLocks noGrp="1"/>
          </p:cNvSpPr>
          <p:nvPr>
            <p:ph type="body" sz="quarter" idx="1" hasCustomPrompt="1"/>
          </p:nvPr>
        </p:nvSpPr>
        <p:spPr>
          <a:xfrm>
            <a:off x="698500" y="2778594"/>
            <a:ext cx="9879014" cy="762001"/>
          </a:xfrm>
          <a:prstGeom prst="rect">
            <a:avLst/>
          </a:prstGeom>
        </p:spPr>
        <p:txBody>
          <a:bodyPr lIns="0" tIns="0" rIns="0" bIns="0" anchor="b">
            <a:normAutofit/>
          </a:bodyPr>
          <a:lstStyle>
            <a:lvl1pPr marL="0" indent="0">
              <a:spcBef>
                <a:spcPts val="1000"/>
              </a:spcBef>
              <a:buSzTx/>
              <a:buFontTx/>
              <a:buNone/>
              <a:defRPr sz="4400" b="1" cap="all">
                <a:solidFill>
                  <a:srgbClr val="FFFFFF"/>
                </a:solidFill>
                <a:latin typeface="+mj-lt"/>
                <a:ea typeface="+mj-ea"/>
                <a:cs typeface="+mj-cs"/>
                <a:sym typeface="Arial"/>
              </a:defRPr>
            </a:lvl1pPr>
            <a:lvl2pPr marL="927081" indent="-428483">
              <a:spcBef>
                <a:spcPts val="1000"/>
              </a:spcBef>
              <a:buFontTx/>
              <a:defRPr sz="4400" b="1" cap="all">
                <a:solidFill>
                  <a:srgbClr val="FFFFFF"/>
                </a:solidFill>
                <a:latin typeface="+mj-lt"/>
                <a:ea typeface="+mj-ea"/>
                <a:cs typeface="+mj-cs"/>
                <a:sym typeface="Arial"/>
              </a:defRPr>
            </a:lvl2pPr>
            <a:lvl3pPr marL="1388953" indent="-391755">
              <a:spcBef>
                <a:spcPts val="1000"/>
              </a:spcBef>
              <a:buFontTx/>
              <a:defRPr sz="4400" b="1" cap="all">
                <a:solidFill>
                  <a:srgbClr val="FFFFFF"/>
                </a:solidFill>
                <a:latin typeface="+mj-lt"/>
                <a:ea typeface="+mj-ea"/>
                <a:cs typeface="+mj-cs"/>
                <a:sym typeface="Arial"/>
              </a:defRPr>
            </a:lvl3pPr>
            <a:lvl4pPr marL="1952844" indent="-457048">
              <a:spcBef>
                <a:spcPts val="1000"/>
              </a:spcBef>
              <a:buFontTx/>
              <a:defRPr sz="4400" b="1" cap="all">
                <a:solidFill>
                  <a:srgbClr val="FFFFFF"/>
                </a:solidFill>
                <a:latin typeface="+mj-lt"/>
                <a:ea typeface="+mj-ea"/>
                <a:cs typeface="+mj-cs"/>
                <a:sym typeface="Arial"/>
              </a:defRPr>
            </a:lvl4pPr>
            <a:lvl5pPr marL="2451444" indent="-457048">
              <a:spcBef>
                <a:spcPts val="1000"/>
              </a:spcBef>
              <a:buFontTx/>
              <a:defRPr sz="4400" b="1" cap="all">
                <a:solidFill>
                  <a:srgbClr val="FFFFFF"/>
                </a:solidFill>
                <a:latin typeface="+mj-lt"/>
                <a:ea typeface="+mj-ea"/>
                <a:cs typeface="+mj-cs"/>
                <a:sym typeface="Arial"/>
              </a:defRPr>
            </a:lvl5pPr>
          </a:lstStyle>
          <a:p>
            <a:r>
              <a:t>Edit Master text styles</a:t>
            </a:r>
          </a:p>
          <a:p>
            <a:pPr lvl="1"/>
            <a:endParaRPr/>
          </a:p>
          <a:p>
            <a:pPr lvl="2"/>
            <a:endParaRPr/>
          </a:p>
          <a:p>
            <a:pPr lvl="3"/>
            <a:endParaRPr/>
          </a:p>
          <a:p>
            <a:pPr lvl="4"/>
            <a:endParaRPr/>
          </a:p>
        </p:txBody>
      </p:sp>
      <p:sp>
        <p:nvSpPr>
          <p:cNvPr id="13" name="Text Placeholder 10"/>
          <p:cNvSpPr>
            <a:spLocks noGrp="1"/>
          </p:cNvSpPr>
          <p:nvPr>
            <p:ph type="body" sz="quarter" idx="21" hasCustomPrompt="1"/>
          </p:nvPr>
        </p:nvSpPr>
        <p:spPr>
          <a:xfrm>
            <a:off x="698499" y="3547910"/>
            <a:ext cx="9879015" cy="393701"/>
          </a:xfrm>
          <a:prstGeom prst="rect">
            <a:avLst/>
          </a:prstGeom>
        </p:spPr>
        <p:txBody>
          <a:bodyPr lIns="0" tIns="0" rIns="0" bIns="0">
            <a:normAutofit/>
          </a:bodyPr>
          <a:lstStyle>
            <a:lvl1pPr marL="0" indent="0" defTabSz="478654">
              <a:spcBef>
                <a:spcPts val="600"/>
              </a:spcBef>
              <a:buSzTx/>
              <a:buFontTx/>
              <a:buNone/>
              <a:defRPr sz="2688" spc="-96">
                <a:solidFill>
                  <a:srgbClr val="ACD6DB"/>
                </a:solidFill>
                <a:latin typeface="+mj-lt"/>
                <a:ea typeface="+mj-ea"/>
                <a:cs typeface="+mj-cs"/>
                <a:sym typeface="Arial"/>
              </a:defRPr>
            </a:lvl1pPr>
          </a:lstStyle>
          <a:p>
            <a:r>
              <a:t>Edit Master text styles</a:t>
            </a:r>
          </a:p>
        </p:txBody>
      </p:sp>
      <p:sp>
        <p:nvSpPr>
          <p:cNvPr id="14" name="Slide Number"/>
          <p:cNvSpPr txBox="1">
            <a:spLocks noGrp="1"/>
          </p:cNvSpPr>
          <p:nvPr>
            <p:ph type="sldNum" sz="quarter" idx="2"/>
          </p:nvPr>
        </p:nvSpPr>
        <p:spPr>
          <a:xfrm>
            <a:off x="11690880" y="6518632"/>
            <a:ext cx="127001" cy="127001"/>
          </a:xfrm>
          <a:prstGeom prst="rect">
            <a:avLst/>
          </a:prstGeom>
        </p:spPr>
        <p:txBody>
          <a:bodyPr/>
          <a:lstStyle/>
          <a:p>
            <a:fld id="{86CB4B4D-7CA3-9044-876B-883B54F8677D}" type="slidenum">
              <a:t>‹#›</a:t>
            </a:fld>
            <a:endParaRPr/>
          </a:p>
        </p:txBody>
      </p:sp>
      <p:sp>
        <p:nvSpPr>
          <p:cNvPr id="15" name="Text Placeholder 10"/>
          <p:cNvSpPr>
            <a:spLocks noGrp="1"/>
          </p:cNvSpPr>
          <p:nvPr>
            <p:ph type="body" sz="quarter" idx="22"/>
          </p:nvPr>
        </p:nvSpPr>
        <p:spPr>
          <a:xfrm>
            <a:off x="698500" y="5242554"/>
            <a:ext cx="5395174" cy="858099"/>
          </a:xfrm>
          <a:prstGeom prst="rect">
            <a:avLst/>
          </a:prstGeom>
        </p:spPr>
        <p:txBody>
          <a:bodyPr lIns="0" tIns="0" rIns="0" bIns="0">
            <a:normAutofit/>
          </a:bodyPr>
          <a:lstStyle/>
          <a:p>
            <a:pPr marL="0" indent="0">
              <a:spcBef>
                <a:spcPts val="300"/>
              </a:spcBef>
              <a:buSzTx/>
              <a:buFontTx/>
              <a:buNone/>
              <a:defRPr sz="1400">
                <a:solidFill>
                  <a:srgbClr val="FFFFFF"/>
                </a:solidFill>
                <a:latin typeface="+mj-lt"/>
                <a:ea typeface="+mj-ea"/>
                <a:cs typeface="+mj-cs"/>
                <a:sym typeface="Arial"/>
              </a:defRPr>
            </a:pPr>
            <a:endParaRPr/>
          </a:p>
        </p:txBody>
      </p:sp>
      <p:sp>
        <p:nvSpPr>
          <p:cNvPr id="16" name="Straight Connector 6"/>
          <p:cNvSpPr/>
          <p:nvPr/>
        </p:nvSpPr>
        <p:spPr>
          <a:xfrm>
            <a:off x="698499" y="4241586"/>
            <a:ext cx="5876473" cy="1"/>
          </a:xfrm>
          <a:prstGeom prst="line">
            <a:avLst/>
          </a:prstGeom>
          <a:ln w="57150">
            <a:solidFill>
              <a:srgbClr val="FFFFFF"/>
            </a:solidFill>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and Blank Space">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defTabSz="498448">
              <a:spcBef>
                <a:spcPts val="200"/>
              </a:spcBef>
              <a:buSzTx/>
              <a:buFontTx/>
              <a:buNone/>
              <a:defRPr sz="1100" cap="all">
                <a:solidFill>
                  <a:schemeClr val="accent5"/>
                </a:solidFill>
                <a:latin typeface="+mj-lt"/>
                <a:ea typeface="+mj-ea"/>
                <a:cs typeface="+mj-cs"/>
                <a:sym typeface="Arial"/>
              </a:defRPr>
            </a:lvl1pPr>
            <a:lvl2pPr marL="612677" indent="-114228" defTabSz="498448">
              <a:spcBef>
                <a:spcPts val="200"/>
              </a:spcBef>
              <a:buFontTx/>
              <a:defRPr sz="1100" cap="all">
                <a:solidFill>
                  <a:schemeClr val="accent5"/>
                </a:solidFill>
                <a:latin typeface="+mj-lt"/>
                <a:ea typeface="+mj-ea"/>
                <a:cs typeface="+mj-cs"/>
                <a:sym typeface="Arial"/>
              </a:defRPr>
            </a:lvl2pPr>
            <a:lvl3pPr marL="1106557" indent="-109658" defTabSz="498448">
              <a:spcBef>
                <a:spcPts val="200"/>
              </a:spcBef>
              <a:buFontTx/>
              <a:defRPr sz="1100" cap="all">
                <a:solidFill>
                  <a:schemeClr val="accent5"/>
                </a:solidFill>
                <a:latin typeface="+mj-lt"/>
                <a:ea typeface="+mj-ea"/>
                <a:cs typeface="+mj-cs"/>
                <a:sym typeface="Arial"/>
              </a:defRPr>
            </a:lvl3pPr>
            <a:lvl4pPr marL="1625893" indent="-130546" defTabSz="498448">
              <a:spcBef>
                <a:spcPts val="200"/>
              </a:spcBef>
              <a:buFontTx/>
              <a:defRPr sz="1100" cap="all">
                <a:solidFill>
                  <a:schemeClr val="accent5"/>
                </a:solidFill>
                <a:latin typeface="+mj-lt"/>
                <a:ea typeface="+mj-ea"/>
                <a:cs typeface="+mj-cs"/>
                <a:sym typeface="Arial"/>
              </a:defRPr>
            </a:lvl4pPr>
            <a:lvl5pPr marL="2124343" indent="-130545" defTabSz="498448">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112"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418696">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113" name="Slide Number"/>
          <p:cNvSpPr txBox="1">
            <a:spLocks noGrp="1"/>
          </p:cNvSpPr>
          <p:nvPr>
            <p:ph type="sldNum" sz="quarter" idx="2"/>
          </p:nvPr>
        </p:nvSpPr>
        <p:spPr>
          <a:xfrm>
            <a:off x="11709218" y="6502333"/>
            <a:ext cx="127001" cy="127001"/>
          </a:xfrm>
          <a:prstGeom prst="rect">
            <a:avLst/>
          </a:prstGeom>
        </p:spPr>
        <p:txBody>
          <a:bodyPr/>
          <a:lstStyle>
            <a:lvl1pPr defTabSz="515882">
              <a:defRPr sz="800">
                <a:solidFill>
                  <a:srgbClr val="BFBFBF"/>
                </a:solidFill>
              </a:defRPr>
            </a:lvl1pPr>
          </a:lstStyle>
          <a:p>
            <a:fld id="{86CB4B4D-7CA3-9044-876B-883B54F8677D}" type="slidenum">
              <a:t>‹#›</a:t>
            </a:fld>
            <a:endParaRPr/>
          </a:p>
        </p:txBody>
      </p:sp>
      <p:sp>
        <p:nvSpPr>
          <p:cNvPr id="114" name="Text Placeholder 5"/>
          <p:cNvSpPr>
            <a:spLocks noGrp="1"/>
          </p:cNvSpPr>
          <p:nvPr>
            <p:ph type="body" sz="half" idx="22" hasCustomPrompt="1"/>
          </p:nvPr>
        </p:nvSpPr>
        <p:spPr>
          <a:xfrm>
            <a:off x="349251" y="1605436"/>
            <a:ext cx="5283455" cy="4631853"/>
          </a:xfrm>
          <a:prstGeom prst="rect">
            <a:avLst/>
          </a:prstGeom>
        </p:spPr>
        <p:txBody>
          <a:bodyPr lIns="0" tIns="0" rIns="0" bIns="0">
            <a:normAutofit/>
          </a:bodyPr>
          <a:lstStyle>
            <a:lvl1pPr marL="0" indent="0" defTabSz="498448">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1" name="Body Level One…"/>
          <p:cNvSpPr txBox="1">
            <a:spLocks noGrp="1"/>
          </p:cNvSpPr>
          <p:nvPr>
            <p:ph type="body" sz="quarter" idx="1" hasCustomPrompt="1"/>
          </p:nvPr>
        </p:nvSpPr>
        <p:spPr>
          <a:xfrm>
            <a:off x="349320" y="627603"/>
            <a:ext cx="11486899" cy="284031"/>
          </a:xfrm>
          <a:prstGeom prst="rect">
            <a:avLst/>
          </a:prstGeom>
        </p:spPr>
        <p:txBody>
          <a:bodyPr lIns="0" tIns="0" rIns="0" bIns="0">
            <a:normAutofit/>
          </a:bodyPr>
          <a:lstStyle>
            <a:lvl1pPr marL="0" indent="0" defTabSz="498448">
              <a:spcBef>
                <a:spcPts val="500"/>
              </a:spcBef>
              <a:buSzTx/>
              <a:buFontTx/>
              <a:buNone/>
              <a:defRPr sz="2300" b="1" cap="all">
                <a:solidFill>
                  <a:schemeClr val="accent5"/>
                </a:solidFill>
                <a:latin typeface="+mj-lt"/>
                <a:ea typeface="+mj-ea"/>
                <a:cs typeface="+mj-cs"/>
                <a:sym typeface="Arial"/>
              </a:defRPr>
            </a:lvl1pPr>
            <a:lvl2pPr marL="737289" indent="-238840" defTabSz="498448">
              <a:spcBef>
                <a:spcPts val="500"/>
              </a:spcBef>
              <a:buFontTx/>
              <a:defRPr sz="2300" b="1" cap="all">
                <a:solidFill>
                  <a:schemeClr val="accent5"/>
                </a:solidFill>
                <a:latin typeface="+mj-lt"/>
                <a:ea typeface="+mj-ea"/>
                <a:cs typeface="+mj-cs"/>
                <a:sym typeface="Arial"/>
              </a:defRPr>
            </a:lvl2pPr>
            <a:lvl3pPr marL="1226185" indent="-229286" defTabSz="498448">
              <a:spcBef>
                <a:spcPts val="500"/>
              </a:spcBef>
              <a:buFontTx/>
              <a:defRPr sz="2300" b="1" cap="all">
                <a:solidFill>
                  <a:schemeClr val="accent5"/>
                </a:solidFill>
                <a:latin typeface="+mj-lt"/>
                <a:ea typeface="+mj-ea"/>
                <a:cs typeface="+mj-cs"/>
                <a:sym typeface="Arial"/>
              </a:defRPr>
            </a:lvl3pPr>
            <a:lvl4pPr marL="1768306" indent="-272959" defTabSz="498448">
              <a:spcBef>
                <a:spcPts val="500"/>
              </a:spcBef>
              <a:buFontTx/>
              <a:defRPr sz="2300" b="1" cap="all">
                <a:solidFill>
                  <a:schemeClr val="accent5"/>
                </a:solidFill>
                <a:latin typeface="+mj-lt"/>
                <a:ea typeface="+mj-ea"/>
                <a:cs typeface="+mj-cs"/>
                <a:sym typeface="Arial"/>
              </a:defRPr>
            </a:lvl4pPr>
            <a:lvl5pPr marL="2266757" indent="-272959" defTabSz="498448">
              <a:spcBef>
                <a:spcPts val="500"/>
              </a:spcBef>
              <a:buFontTx/>
              <a:defRPr sz="23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122" name="Slide Number"/>
          <p:cNvSpPr txBox="1">
            <a:spLocks noGrp="1"/>
          </p:cNvSpPr>
          <p:nvPr>
            <p:ph type="sldNum" sz="quarter" idx="2"/>
          </p:nvPr>
        </p:nvSpPr>
        <p:spPr>
          <a:xfrm>
            <a:off x="11709218" y="6502333"/>
            <a:ext cx="127001" cy="127001"/>
          </a:xfrm>
          <a:prstGeom prst="rect">
            <a:avLst/>
          </a:prstGeom>
        </p:spPr>
        <p:txBody>
          <a:bodyPr/>
          <a:lstStyle>
            <a:lvl1pPr defTabSz="515882">
              <a:defRPr sz="800">
                <a:solidFill>
                  <a:srgbClr val="BFBFBF"/>
                </a:solidFill>
              </a:defRPr>
            </a:lvl1pPr>
          </a:lstStyle>
          <a:p>
            <a:fld id="{86CB4B4D-7CA3-9044-876B-883B54F8677D}" type="slidenum">
              <a:t>‹#›</a:t>
            </a:fld>
            <a:endParaRPr/>
          </a:p>
        </p:txBody>
      </p:sp>
      <p:sp>
        <p:nvSpPr>
          <p:cNvPr id="123" name="Text Placeholder 4"/>
          <p:cNvSpPr>
            <a:spLocks noGrp="1"/>
          </p:cNvSpPr>
          <p:nvPr>
            <p:ph type="body" sz="quarter" idx="21" hasCustomPrompt="1"/>
          </p:nvPr>
        </p:nvSpPr>
        <p:spPr>
          <a:xfrm>
            <a:off x="349320" y="421464"/>
            <a:ext cx="11486899" cy="206141"/>
          </a:xfrm>
          <a:prstGeom prst="rect">
            <a:avLst/>
          </a:prstGeom>
        </p:spPr>
        <p:txBody>
          <a:bodyPr lIns="0" tIns="0" rIns="0" bIns="0" anchor="b">
            <a:normAutofit/>
          </a:bodyPr>
          <a:lstStyle>
            <a:lvl1pPr marL="0" indent="0" defTabSz="498448">
              <a:spcBef>
                <a:spcPts val="200"/>
              </a:spcBef>
              <a:buSzTx/>
              <a:buFontTx/>
              <a:buNone/>
              <a:defRPr sz="1100" cap="all">
                <a:solidFill>
                  <a:schemeClr val="accent5"/>
                </a:solidFill>
                <a:latin typeface="+mj-lt"/>
                <a:ea typeface="+mj-ea"/>
                <a:cs typeface="+mj-cs"/>
                <a:sym typeface="Arial"/>
              </a:defRPr>
            </a:lvl1pPr>
          </a:lstStyle>
          <a:p>
            <a:r>
              <a:t>SECTION TITLE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1" name="Rectangle 5"/>
          <p:cNvSpPr/>
          <p:nvPr/>
        </p:nvSpPr>
        <p:spPr>
          <a:xfrm>
            <a:off x="1903731" y="1666611"/>
            <a:ext cx="45721" cy="3224880"/>
          </a:xfrm>
          <a:prstGeom prst="rect">
            <a:avLst/>
          </a:prstGeom>
          <a:solidFill>
            <a:schemeClr val="accent1"/>
          </a:solidFill>
          <a:ln w="12700">
            <a:miter lim="400000"/>
          </a:ln>
        </p:spPr>
        <p:txBody>
          <a:bodyPr lIns="45719" rIns="45719" anchor="ctr"/>
          <a:lstStyle/>
          <a:p>
            <a:pPr algn="ctr">
              <a:defRPr sz="1700">
                <a:solidFill>
                  <a:srgbClr val="FFFFFF"/>
                </a:solidFill>
              </a:defRPr>
            </a:pPr>
            <a:endParaRPr/>
          </a:p>
        </p:txBody>
      </p:sp>
      <p:sp>
        <p:nvSpPr>
          <p:cNvPr id="132" name="Body Level One…"/>
          <p:cNvSpPr txBox="1">
            <a:spLocks noGrp="1"/>
          </p:cNvSpPr>
          <p:nvPr>
            <p:ph type="body" sz="quarter" idx="1" hasCustomPrompt="1"/>
          </p:nvPr>
        </p:nvSpPr>
        <p:spPr>
          <a:xfrm>
            <a:off x="349320" y="627603"/>
            <a:ext cx="11486899" cy="284031"/>
          </a:xfrm>
          <a:prstGeom prst="rect">
            <a:avLst/>
          </a:prstGeom>
        </p:spPr>
        <p:txBody>
          <a:bodyPr lIns="0" tIns="0" rIns="0" bIns="0">
            <a:normAutofit/>
          </a:bodyPr>
          <a:lstStyle>
            <a:lvl1pPr marL="0" indent="0" defTabSz="498448">
              <a:spcBef>
                <a:spcPts val="500"/>
              </a:spcBef>
              <a:buSzTx/>
              <a:buFontTx/>
              <a:buNone/>
              <a:defRPr sz="2300" b="1" cap="all">
                <a:solidFill>
                  <a:schemeClr val="accent5"/>
                </a:solidFill>
                <a:latin typeface="+mj-lt"/>
                <a:ea typeface="+mj-ea"/>
                <a:cs typeface="+mj-cs"/>
                <a:sym typeface="Arial"/>
              </a:defRPr>
            </a:lvl1pPr>
            <a:lvl2pPr marL="737289" indent="-238840" defTabSz="498448">
              <a:spcBef>
                <a:spcPts val="500"/>
              </a:spcBef>
              <a:buFontTx/>
              <a:defRPr sz="2300" b="1" cap="all">
                <a:solidFill>
                  <a:schemeClr val="accent5"/>
                </a:solidFill>
                <a:latin typeface="+mj-lt"/>
                <a:ea typeface="+mj-ea"/>
                <a:cs typeface="+mj-cs"/>
                <a:sym typeface="Arial"/>
              </a:defRPr>
            </a:lvl2pPr>
            <a:lvl3pPr marL="1226185" indent="-229286" defTabSz="498448">
              <a:spcBef>
                <a:spcPts val="500"/>
              </a:spcBef>
              <a:buFontTx/>
              <a:defRPr sz="2300" b="1" cap="all">
                <a:solidFill>
                  <a:schemeClr val="accent5"/>
                </a:solidFill>
                <a:latin typeface="+mj-lt"/>
                <a:ea typeface="+mj-ea"/>
                <a:cs typeface="+mj-cs"/>
                <a:sym typeface="Arial"/>
              </a:defRPr>
            </a:lvl3pPr>
            <a:lvl4pPr marL="1768306" indent="-272959" defTabSz="498448">
              <a:spcBef>
                <a:spcPts val="500"/>
              </a:spcBef>
              <a:buFontTx/>
              <a:defRPr sz="2300" b="1" cap="all">
                <a:solidFill>
                  <a:schemeClr val="accent5"/>
                </a:solidFill>
                <a:latin typeface="+mj-lt"/>
                <a:ea typeface="+mj-ea"/>
                <a:cs typeface="+mj-cs"/>
                <a:sym typeface="Arial"/>
              </a:defRPr>
            </a:lvl4pPr>
            <a:lvl5pPr marL="2266757" indent="-272959" defTabSz="498448">
              <a:spcBef>
                <a:spcPts val="500"/>
              </a:spcBef>
              <a:buFontTx/>
              <a:defRPr sz="23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133" name="Text Placeholder 4"/>
          <p:cNvSpPr>
            <a:spLocks noGrp="1"/>
          </p:cNvSpPr>
          <p:nvPr>
            <p:ph type="body" sz="quarter" idx="21" hasCustomPrompt="1"/>
          </p:nvPr>
        </p:nvSpPr>
        <p:spPr>
          <a:xfrm>
            <a:off x="349320" y="421464"/>
            <a:ext cx="11486899" cy="206141"/>
          </a:xfrm>
          <a:prstGeom prst="rect">
            <a:avLst/>
          </a:prstGeom>
        </p:spPr>
        <p:txBody>
          <a:bodyPr lIns="0" tIns="0" rIns="0" bIns="0" anchor="b">
            <a:normAutofit/>
          </a:bodyPr>
          <a:lstStyle>
            <a:lvl1pPr marL="0" indent="0" defTabSz="498448">
              <a:spcBef>
                <a:spcPts val="200"/>
              </a:spcBef>
              <a:buSzTx/>
              <a:buFontTx/>
              <a:buNone/>
              <a:defRPr sz="1100" cap="all">
                <a:solidFill>
                  <a:schemeClr val="accent5"/>
                </a:solidFill>
                <a:latin typeface="+mj-lt"/>
                <a:ea typeface="+mj-ea"/>
                <a:cs typeface="+mj-cs"/>
                <a:sym typeface="Arial"/>
              </a:defRPr>
            </a:lvl1pPr>
          </a:lstStyle>
          <a:p>
            <a:r>
              <a:t>SECTION TITLE</a:t>
            </a:r>
          </a:p>
        </p:txBody>
      </p:sp>
      <p:sp>
        <p:nvSpPr>
          <p:cNvPr id="134" name="Text Placeholder 5"/>
          <p:cNvSpPr>
            <a:spLocks noGrp="1"/>
          </p:cNvSpPr>
          <p:nvPr>
            <p:ph type="body" sz="half" idx="22" hasCustomPrompt="1"/>
          </p:nvPr>
        </p:nvSpPr>
        <p:spPr>
          <a:xfrm>
            <a:off x="2165520" y="1605436"/>
            <a:ext cx="7197937" cy="2812947"/>
          </a:xfrm>
          <a:prstGeom prst="rect">
            <a:avLst/>
          </a:prstGeom>
        </p:spPr>
        <p:txBody>
          <a:bodyPr lIns="0" tIns="0" rIns="0" bIns="0">
            <a:normAutofit/>
          </a:bodyPr>
          <a:lstStyle>
            <a:lvl1pPr marL="115853" indent="-115853" defTabSz="498448">
              <a:spcBef>
                <a:spcPts val="0"/>
              </a:spcBef>
              <a:buSzTx/>
              <a:buFontTx/>
              <a:buNone/>
              <a:defRPr sz="1600">
                <a:solidFill>
                  <a:schemeClr val="accent1"/>
                </a:solidFill>
                <a:latin typeface="+mj-lt"/>
                <a:ea typeface="+mj-ea"/>
                <a:cs typeface="+mj-cs"/>
                <a:sym typeface="Arial"/>
              </a:defRPr>
            </a:lvl1pPr>
          </a:lstStyle>
          <a:p>
            <a:r>
              <a:t>Click to edit Master text styles</a:t>
            </a:r>
          </a:p>
        </p:txBody>
      </p:sp>
      <p:sp>
        <p:nvSpPr>
          <p:cNvPr id="135" name="Text Placeholder 5"/>
          <p:cNvSpPr>
            <a:spLocks noGrp="1"/>
          </p:cNvSpPr>
          <p:nvPr>
            <p:ph type="body" sz="quarter" idx="23" hasCustomPrompt="1"/>
          </p:nvPr>
        </p:nvSpPr>
        <p:spPr>
          <a:xfrm>
            <a:off x="2272096" y="4556581"/>
            <a:ext cx="7091359" cy="334263"/>
          </a:xfrm>
          <a:prstGeom prst="rect">
            <a:avLst/>
          </a:prstGeom>
        </p:spPr>
        <p:txBody>
          <a:bodyPr lIns="0" tIns="0" rIns="0" bIns="0">
            <a:normAutofit/>
          </a:bodyPr>
          <a:lstStyle>
            <a:lvl1pPr marL="0" indent="0" defTabSz="498448">
              <a:spcBef>
                <a:spcPts val="0"/>
              </a:spcBef>
              <a:buSzTx/>
              <a:buFontTx/>
              <a:buNone/>
              <a:defRPr sz="1200" b="1" cap="all">
                <a:solidFill>
                  <a:schemeClr val="accent6"/>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resentation Title">
    <p:spTree>
      <p:nvGrpSpPr>
        <p:cNvPr id="1" name=""/>
        <p:cNvGrpSpPr/>
        <p:nvPr/>
      </p:nvGrpSpPr>
      <p:grpSpPr>
        <a:xfrm>
          <a:off x="0" y="0"/>
          <a:ext cx="0" cy="0"/>
          <a:chOff x="0" y="0"/>
          <a:chExt cx="0" cy="0"/>
        </a:xfrm>
      </p:grpSpPr>
      <p:sp>
        <p:nvSpPr>
          <p:cNvPr id="149" name="Rectangle 3"/>
          <p:cNvSpPr/>
          <p:nvPr/>
        </p:nvSpPr>
        <p:spPr>
          <a:xfrm>
            <a:off x="2" y="0"/>
            <a:ext cx="12188826" cy="6858000"/>
          </a:xfrm>
          <a:prstGeom prst="rect">
            <a:avLst/>
          </a:prstGeom>
          <a:solidFill>
            <a:schemeClr val="accent5"/>
          </a:solidFill>
          <a:ln w="12700">
            <a:miter lim="400000"/>
          </a:ln>
        </p:spPr>
        <p:txBody>
          <a:bodyPr lIns="45719" rIns="45719" anchor="b"/>
          <a:lstStyle/>
          <a:p>
            <a:pPr algn="ctr">
              <a:defRPr sz="2300">
                <a:solidFill>
                  <a:srgbClr val="FFFFFF"/>
                </a:solidFill>
              </a:defRPr>
            </a:pPr>
            <a:endParaRPr/>
          </a:p>
        </p:txBody>
      </p:sp>
      <p:sp>
        <p:nvSpPr>
          <p:cNvPr id="150" name="Body Level One…"/>
          <p:cNvSpPr txBox="1">
            <a:spLocks noGrp="1"/>
          </p:cNvSpPr>
          <p:nvPr>
            <p:ph type="body" sz="quarter" idx="1"/>
          </p:nvPr>
        </p:nvSpPr>
        <p:spPr>
          <a:xfrm>
            <a:off x="698501" y="2857794"/>
            <a:ext cx="9879015" cy="762001"/>
          </a:xfrm>
          <a:prstGeom prst="rect">
            <a:avLst/>
          </a:prstGeom>
        </p:spPr>
        <p:txBody>
          <a:bodyPr lIns="0" tIns="0" rIns="0" bIns="0" anchor="b">
            <a:normAutofit/>
          </a:bodyPr>
          <a:lstStyle>
            <a:lvl1pPr marL="0" indent="0" defTabSz="498297">
              <a:spcBef>
                <a:spcPts val="500"/>
              </a:spcBef>
              <a:buSzTx/>
              <a:buFontTx/>
              <a:buNone/>
              <a:defRPr sz="2300" b="1" cap="all">
                <a:solidFill>
                  <a:srgbClr val="FFFFFF"/>
                </a:solidFill>
                <a:latin typeface="+mj-lt"/>
                <a:ea typeface="+mj-ea"/>
                <a:cs typeface="+mj-cs"/>
                <a:sym typeface="Arial"/>
              </a:defRPr>
            </a:lvl1pPr>
            <a:lvl2pPr marL="729365" indent="-231066" defTabSz="498297">
              <a:spcBef>
                <a:spcPts val="500"/>
              </a:spcBef>
              <a:buFontTx/>
              <a:defRPr sz="2300" b="1" cap="all">
                <a:solidFill>
                  <a:srgbClr val="FFFFFF"/>
                </a:solidFill>
                <a:latin typeface="+mj-lt"/>
                <a:ea typeface="+mj-ea"/>
                <a:cs typeface="+mj-cs"/>
                <a:sym typeface="Arial"/>
              </a:defRPr>
            </a:lvl2pPr>
            <a:lvl3pPr marL="1208838" indent="-212238" defTabSz="498297">
              <a:spcBef>
                <a:spcPts val="500"/>
              </a:spcBef>
              <a:buFontTx/>
              <a:defRPr sz="2300" b="1" cap="all">
                <a:solidFill>
                  <a:srgbClr val="FFFFFF"/>
                </a:solidFill>
                <a:latin typeface="+mj-lt"/>
                <a:ea typeface="+mj-ea"/>
                <a:cs typeface="+mj-cs"/>
                <a:sym typeface="Arial"/>
              </a:defRPr>
            </a:lvl3pPr>
            <a:lvl4pPr marL="1744048" indent="-249148" defTabSz="498297">
              <a:spcBef>
                <a:spcPts val="500"/>
              </a:spcBef>
              <a:buFontTx/>
              <a:defRPr sz="2300" b="1" cap="all">
                <a:solidFill>
                  <a:srgbClr val="FFFFFF"/>
                </a:solidFill>
                <a:latin typeface="+mj-lt"/>
                <a:ea typeface="+mj-ea"/>
                <a:cs typeface="+mj-cs"/>
                <a:sym typeface="Arial"/>
              </a:defRPr>
            </a:lvl4pPr>
            <a:lvl5pPr marL="2242348" indent="-249148" defTabSz="498297">
              <a:spcBef>
                <a:spcPts val="500"/>
              </a:spcBef>
              <a:buFontTx/>
              <a:defRPr sz="2300" b="1" cap="all">
                <a:solidFill>
                  <a:srgbClr val="FFFFFF"/>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1" name="Text Placeholder 10"/>
          <p:cNvSpPr>
            <a:spLocks noGrp="1"/>
          </p:cNvSpPr>
          <p:nvPr>
            <p:ph type="body" sz="quarter" idx="21"/>
          </p:nvPr>
        </p:nvSpPr>
        <p:spPr>
          <a:xfrm>
            <a:off x="698501" y="3627110"/>
            <a:ext cx="9879015" cy="393701"/>
          </a:xfrm>
          <a:prstGeom prst="rect">
            <a:avLst/>
          </a:prstGeom>
        </p:spPr>
        <p:txBody>
          <a:bodyPr lIns="0" tIns="0" rIns="0" bIns="0">
            <a:normAutofit/>
          </a:bodyPr>
          <a:lstStyle/>
          <a:p>
            <a:pPr marL="0" indent="0" defTabSz="498297">
              <a:spcBef>
                <a:spcPts val="400"/>
              </a:spcBef>
              <a:buSzTx/>
              <a:buFontTx/>
              <a:buNone/>
              <a:defRPr sz="1700">
                <a:solidFill>
                  <a:srgbClr val="C2D5B0"/>
                </a:solidFill>
                <a:latin typeface="+mj-lt"/>
                <a:ea typeface="+mj-ea"/>
                <a:cs typeface="+mj-cs"/>
                <a:sym typeface="Arial"/>
              </a:defRPr>
            </a:pPr>
            <a:endParaRPr/>
          </a:p>
        </p:txBody>
      </p:sp>
      <p:sp>
        <p:nvSpPr>
          <p:cNvPr id="152" name="Slide Number"/>
          <p:cNvSpPr txBox="1">
            <a:spLocks noGrp="1"/>
          </p:cNvSpPr>
          <p:nvPr>
            <p:ph type="sldNum" sz="quarter" idx="2"/>
          </p:nvPr>
        </p:nvSpPr>
        <p:spPr>
          <a:xfrm>
            <a:off x="11690881" y="6518636"/>
            <a:ext cx="127001" cy="127001"/>
          </a:xfrm>
          <a:prstGeom prst="rect">
            <a:avLst/>
          </a:prstGeom>
        </p:spPr>
        <p:txBody>
          <a:bodyPr/>
          <a:lstStyle/>
          <a:p>
            <a:fld id="{86CB4B4D-7CA3-9044-876B-883B54F8677D}" type="slidenum">
              <a:t>‹#›</a:t>
            </a:fld>
            <a:endParaRPr/>
          </a:p>
        </p:txBody>
      </p:sp>
      <p:sp>
        <p:nvSpPr>
          <p:cNvPr id="153" name="Text Placeholder 10"/>
          <p:cNvSpPr>
            <a:spLocks noGrp="1"/>
          </p:cNvSpPr>
          <p:nvPr>
            <p:ph type="body" sz="quarter" idx="22"/>
          </p:nvPr>
        </p:nvSpPr>
        <p:spPr>
          <a:xfrm>
            <a:off x="698501" y="5242554"/>
            <a:ext cx="5395174" cy="858099"/>
          </a:xfrm>
          <a:prstGeom prst="rect">
            <a:avLst/>
          </a:prstGeom>
        </p:spPr>
        <p:txBody>
          <a:bodyPr lIns="0" tIns="0" rIns="0" bIns="0">
            <a:normAutofit/>
          </a:bodyPr>
          <a:lstStyle/>
          <a:p>
            <a:pPr marL="0" indent="0" defTabSz="498297">
              <a:spcBef>
                <a:spcPts val="300"/>
              </a:spcBef>
              <a:buSzTx/>
              <a:buFontTx/>
              <a:buNone/>
              <a:defRPr sz="1400">
                <a:solidFill>
                  <a:srgbClr val="FFFFFF"/>
                </a:solidFill>
                <a:latin typeface="+mj-lt"/>
                <a:ea typeface="+mj-ea"/>
                <a:cs typeface="+mj-cs"/>
                <a:sym typeface="Arial"/>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0" name="Body Level One…"/>
          <p:cNvSpPr txBox="1">
            <a:spLocks noGrp="1"/>
          </p:cNvSpPr>
          <p:nvPr>
            <p:ph type="body" sz="quarter" idx="1" hasCustomPrompt="1"/>
          </p:nvPr>
        </p:nvSpPr>
        <p:spPr>
          <a:xfrm>
            <a:off x="349321" y="421464"/>
            <a:ext cx="11486899" cy="206141"/>
          </a:xfrm>
          <a:prstGeom prst="rect">
            <a:avLst/>
          </a:prstGeom>
        </p:spPr>
        <p:txBody>
          <a:bodyPr lIns="0" tIns="0" rIns="0" bIns="0" anchor="b">
            <a:normAutofit/>
          </a:bodyPr>
          <a:lstStyle>
            <a:lvl1pPr marL="0" indent="0" defTabSz="498297">
              <a:spcBef>
                <a:spcPts val="200"/>
              </a:spcBef>
              <a:buSzTx/>
              <a:buFontTx/>
              <a:buNone/>
              <a:defRPr sz="1100" cap="all">
                <a:solidFill>
                  <a:schemeClr val="accent5"/>
                </a:solidFill>
                <a:latin typeface="+mj-lt"/>
                <a:ea typeface="+mj-ea"/>
                <a:cs typeface="+mj-cs"/>
                <a:sym typeface="Arial"/>
              </a:defRPr>
            </a:lvl1pPr>
            <a:lvl2pPr marL="612492" indent="-114193" defTabSz="498297">
              <a:spcBef>
                <a:spcPts val="200"/>
              </a:spcBef>
              <a:buFontTx/>
              <a:defRPr sz="1100" cap="all">
                <a:solidFill>
                  <a:schemeClr val="accent5"/>
                </a:solidFill>
                <a:latin typeface="+mj-lt"/>
                <a:ea typeface="+mj-ea"/>
                <a:cs typeface="+mj-cs"/>
                <a:sym typeface="Arial"/>
              </a:defRPr>
            </a:lvl2pPr>
            <a:lvl3pPr marL="1106225" indent="-109625" defTabSz="498297">
              <a:spcBef>
                <a:spcPts val="200"/>
              </a:spcBef>
              <a:buFontTx/>
              <a:defRPr sz="1100" cap="all">
                <a:solidFill>
                  <a:schemeClr val="accent5"/>
                </a:solidFill>
                <a:latin typeface="+mj-lt"/>
                <a:ea typeface="+mj-ea"/>
                <a:cs typeface="+mj-cs"/>
                <a:sym typeface="Arial"/>
              </a:defRPr>
            </a:lvl3pPr>
            <a:lvl4pPr marL="1625405" indent="-130506" defTabSz="498297">
              <a:spcBef>
                <a:spcPts val="200"/>
              </a:spcBef>
              <a:buFontTx/>
              <a:defRPr sz="1100" cap="all">
                <a:solidFill>
                  <a:schemeClr val="accent5"/>
                </a:solidFill>
                <a:latin typeface="+mj-lt"/>
                <a:ea typeface="+mj-ea"/>
                <a:cs typeface="+mj-cs"/>
                <a:sym typeface="Arial"/>
              </a:defRPr>
            </a:lvl4pPr>
            <a:lvl5pPr marL="2123706" indent="-130506" defTabSz="498297">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161" name="Text Placeholder 4"/>
          <p:cNvSpPr>
            <a:spLocks noGrp="1"/>
          </p:cNvSpPr>
          <p:nvPr>
            <p:ph type="body" sz="quarter" idx="21" hasCustomPrompt="1"/>
          </p:nvPr>
        </p:nvSpPr>
        <p:spPr>
          <a:xfrm>
            <a:off x="349321" y="627603"/>
            <a:ext cx="11486899" cy="284031"/>
          </a:xfrm>
          <a:prstGeom prst="rect">
            <a:avLst/>
          </a:prstGeom>
        </p:spPr>
        <p:txBody>
          <a:bodyPr lIns="0" tIns="0" rIns="0" bIns="0">
            <a:normAutofit/>
          </a:bodyPr>
          <a:lstStyle>
            <a:lvl1pPr marL="0" indent="0" defTabSz="418570">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162" name="Slide Number"/>
          <p:cNvSpPr txBox="1">
            <a:spLocks noGrp="1"/>
          </p:cNvSpPr>
          <p:nvPr>
            <p:ph type="sldNum" sz="quarter" idx="2"/>
          </p:nvPr>
        </p:nvSpPr>
        <p:spPr>
          <a:xfrm>
            <a:off x="11709220" y="6502335"/>
            <a:ext cx="127001" cy="127001"/>
          </a:xfrm>
          <a:prstGeom prst="rect">
            <a:avLst/>
          </a:prstGeom>
        </p:spPr>
        <p:txBody>
          <a:bodyPr/>
          <a:lstStyle>
            <a:lvl1pPr defTabSz="515728">
              <a:defRPr sz="800">
                <a:solidFill>
                  <a:srgbClr val="BFBFBF"/>
                </a:solidFill>
              </a:defRPr>
            </a:lvl1pPr>
          </a:lstStyle>
          <a:p>
            <a:fld id="{86CB4B4D-7CA3-9044-876B-883B54F8677D}" type="slidenum">
              <a:t>‹#›</a:t>
            </a:fld>
            <a:endParaRPr/>
          </a:p>
        </p:txBody>
      </p:sp>
      <p:sp>
        <p:nvSpPr>
          <p:cNvPr id="163" name="Text Placeholder 5"/>
          <p:cNvSpPr>
            <a:spLocks noGrp="1"/>
          </p:cNvSpPr>
          <p:nvPr>
            <p:ph type="body" idx="22" hasCustomPrompt="1"/>
          </p:nvPr>
        </p:nvSpPr>
        <p:spPr>
          <a:xfrm>
            <a:off x="349253" y="1605437"/>
            <a:ext cx="8033912" cy="4631854"/>
          </a:xfrm>
          <a:prstGeom prst="rect">
            <a:avLst/>
          </a:prstGeom>
        </p:spPr>
        <p:txBody>
          <a:bodyPr lIns="0" tIns="0" rIns="0" bIns="0">
            <a:normAutofit/>
          </a:bodyPr>
          <a:lstStyle>
            <a:lvl1pPr marL="0" indent="0" defTabSz="498297">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170"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defTabSz="498297">
              <a:spcBef>
                <a:spcPts val="200"/>
              </a:spcBef>
              <a:buSzTx/>
              <a:buFontTx/>
              <a:buNone/>
              <a:defRPr sz="1100" cap="all">
                <a:solidFill>
                  <a:schemeClr val="accent5"/>
                </a:solidFill>
                <a:latin typeface="+mj-lt"/>
                <a:ea typeface="+mj-ea"/>
                <a:cs typeface="+mj-cs"/>
                <a:sym typeface="Arial"/>
              </a:defRPr>
            </a:lvl1pPr>
            <a:lvl2pPr marL="612492" indent="-114193" defTabSz="498297">
              <a:spcBef>
                <a:spcPts val="200"/>
              </a:spcBef>
              <a:buFontTx/>
              <a:defRPr sz="1100" cap="all">
                <a:solidFill>
                  <a:schemeClr val="accent5"/>
                </a:solidFill>
                <a:latin typeface="+mj-lt"/>
                <a:ea typeface="+mj-ea"/>
                <a:cs typeface="+mj-cs"/>
                <a:sym typeface="Arial"/>
              </a:defRPr>
            </a:lvl2pPr>
            <a:lvl3pPr marL="1106225" indent="-109625" defTabSz="498297">
              <a:spcBef>
                <a:spcPts val="200"/>
              </a:spcBef>
              <a:buFontTx/>
              <a:defRPr sz="1100" cap="all">
                <a:solidFill>
                  <a:schemeClr val="accent5"/>
                </a:solidFill>
                <a:latin typeface="+mj-lt"/>
                <a:ea typeface="+mj-ea"/>
                <a:cs typeface="+mj-cs"/>
                <a:sym typeface="Arial"/>
              </a:defRPr>
            </a:lvl3pPr>
            <a:lvl4pPr marL="1625405" indent="-130506" defTabSz="498297">
              <a:spcBef>
                <a:spcPts val="200"/>
              </a:spcBef>
              <a:buFontTx/>
              <a:defRPr sz="1100" cap="all">
                <a:solidFill>
                  <a:schemeClr val="accent5"/>
                </a:solidFill>
                <a:latin typeface="+mj-lt"/>
                <a:ea typeface="+mj-ea"/>
                <a:cs typeface="+mj-cs"/>
                <a:sym typeface="Arial"/>
              </a:defRPr>
            </a:lvl4pPr>
            <a:lvl5pPr marL="2123706" indent="-130506" defTabSz="498297">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171"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418570">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172" name="Slide Number"/>
          <p:cNvSpPr txBox="1">
            <a:spLocks noGrp="1"/>
          </p:cNvSpPr>
          <p:nvPr>
            <p:ph type="sldNum" sz="quarter" idx="2"/>
          </p:nvPr>
        </p:nvSpPr>
        <p:spPr>
          <a:xfrm>
            <a:off x="11709220" y="6502335"/>
            <a:ext cx="127001" cy="127001"/>
          </a:xfrm>
          <a:prstGeom prst="rect">
            <a:avLst/>
          </a:prstGeom>
        </p:spPr>
        <p:txBody>
          <a:bodyPr/>
          <a:lstStyle>
            <a:lvl1pPr defTabSz="515728">
              <a:defRPr sz="800">
                <a:solidFill>
                  <a:srgbClr val="BFBFBF"/>
                </a:solidFill>
              </a:defRPr>
            </a:lvl1pPr>
          </a:lstStyle>
          <a:p>
            <a:fld id="{86CB4B4D-7CA3-9044-876B-883B54F8677D}" type="slidenum">
              <a:t>‹#›</a:t>
            </a:fld>
            <a:endParaRPr/>
          </a:p>
        </p:txBody>
      </p:sp>
      <p:sp>
        <p:nvSpPr>
          <p:cNvPr id="173" name="Text Placeholder 5"/>
          <p:cNvSpPr>
            <a:spLocks noGrp="1"/>
          </p:cNvSpPr>
          <p:nvPr>
            <p:ph type="body" sz="half" idx="22" hasCustomPrompt="1"/>
          </p:nvPr>
        </p:nvSpPr>
        <p:spPr>
          <a:xfrm>
            <a:off x="349252" y="1605437"/>
            <a:ext cx="5283455" cy="4631854"/>
          </a:xfrm>
          <a:prstGeom prst="rect">
            <a:avLst/>
          </a:prstGeom>
        </p:spPr>
        <p:txBody>
          <a:bodyPr lIns="0" tIns="0" rIns="0" bIns="0">
            <a:normAutofit/>
          </a:bodyPr>
          <a:lstStyle>
            <a:lvl1pPr marL="0" indent="0" defTabSz="498297">
              <a:spcBef>
                <a:spcPts val="0"/>
              </a:spcBef>
              <a:buSzTx/>
              <a:buFontTx/>
              <a:buNone/>
              <a:defRPr sz="1600">
                <a:solidFill>
                  <a:srgbClr val="41453B"/>
                </a:solidFill>
                <a:latin typeface="+mj-lt"/>
                <a:ea typeface="+mj-ea"/>
                <a:cs typeface="+mj-cs"/>
                <a:sym typeface="Arial"/>
              </a:defRPr>
            </a:lvl1pPr>
          </a:lstStyle>
          <a:p>
            <a:r>
              <a:t>Click to edit Master text styles</a:t>
            </a:r>
          </a:p>
        </p:txBody>
      </p:sp>
      <p:sp>
        <p:nvSpPr>
          <p:cNvPr id="174" name="Picture Placeholder 4"/>
          <p:cNvSpPr>
            <a:spLocks noGrp="1"/>
          </p:cNvSpPr>
          <p:nvPr>
            <p:ph type="pic" idx="23"/>
          </p:nvPr>
        </p:nvSpPr>
        <p:spPr>
          <a:xfrm>
            <a:off x="6092825" y="0"/>
            <a:ext cx="6096000" cy="6858000"/>
          </a:xfrm>
          <a:prstGeom prst="rect">
            <a:avLst/>
          </a:prstGeom>
        </p:spPr>
        <p:txBody>
          <a:bodyPr lIns="91439" rIns="9143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Content, and Blank Space">
    <p:spTree>
      <p:nvGrpSpPr>
        <p:cNvPr id="1" name=""/>
        <p:cNvGrpSpPr/>
        <p:nvPr/>
      </p:nvGrpSpPr>
      <p:grpSpPr>
        <a:xfrm>
          <a:off x="0" y="0"/>
          <a:ext cx="0" cy="0"/>
          <a:chOff x="0" y="0"/>
          <a:chExt cx="0" cy="0"/>
        </a:xfrm>
      </p:grpSpPr>
      <p:sp>
        <p:nvSpPr>
          <p:cNvPr id="181"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defTabSz="498297">
              <a:spcBef>
                <a:spcPts val="200"/>
              </a:spcBef>
              <a:buSzTx/>
              <a:buFontTx/>
              <a:buNone/>
              <a:defRPr sz="1100" cap="all">
                <a:solidFill>
                  <a:schemeClr val="accent5"/>
                </a:solidFill>
                <a:latin typeface="+mj-lt"/>
                <a:ea typeface="+mj-ea"/>
                <a:cs typeface="+mj-cs"/>
                <a:sym typeface="Arial"/>
              </a:defRPr>
            </a:lvl1pPr>
            <a:lvl2pPr marL="612492" indent="-114193" defTabSz="498297">
              <a:spcBef>
                <a:spcPts val="200"/>
              </a:spcBef>
              <a:buFontTx/>
              <a:defRPr sz="1100" cap="all">
                <a:solidFill>
                  <a:schemeClr val="accent5"/>
                </a:solidFill>
                <a:latin typeface="+mj-lt"/>
                <a:ea typeface="+mj-ea"/>
                <a:cs typeface="+mj-cs"/>
                <a:sym typeface="Arial"/>
              </a:defRPr>
            </a:lvl2pPr>
            <a:lvl3pPr marL="1106225" indent="-109625" defTabSz="498297">
              <a:spcBef>
                <a:spcPts val="200"/>
              </a:spcBef>
              <a:buFontTx/>
              <a:defRPr sz="1100" cap="all">
                <a:solidFill>
                  <a:schemeClr val="accent5"/>
                </a:solidFill>
                <a:latin typeface="+mj-lt"/>
                <a:ea typeface="+mj-ea"/>
                <a:cs typeface="+mj-cs"/>
                <a:sym typeface="Arial"/>
              </a:defRPr>
            </a:lvl3pPr>
            <a:lvl4pPr marL="1625405" indent="-130506" defTabSz="498297">
              <a:spcBef>
                <a:spcPts val="200"/>
              </a:spcBef>
              <a:buFontTx/>
              <a:defRPr sz="1100" cap="all">
                <a:solidFill>
                  <a:schemeClr val="accent5"/>
                </a:solidFill>
                <a:latin typeface="+mj-lt"/>
                <a:ea typeface="+mj-ea"/>
                <a:cs typeface="+mj-cs"/>
                <a:sym typeface="Arial"/>
              </a:defRPr>
            </a:lvl4pPr>
            <a:lvl5pPr marL="2123706" indent="-130506" defTabSz="498297">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182"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418570">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183" name="Slide Number"/>
          <p:cNvSpPr txBox="1">
            <a:spLocks noGrp="1"/>
          </p:cNvSpPr>
          <p:nvPr>
            <p:ph type="sldNum" sz="quarter" idx="2"/>
          </p:nvPr>
        </p:nvSpPr>
        <p:spPr>
          <a:xfrm>
            <a:off x="11709220" y="6502335"/>
            <a:ext cx="127001" cy="127001"/>
          </a:xfrm>
          <a:prstGeom prst="rect">
            <a:avLst/>
          </a:prstGeom>
        </p:spPr>
        <p:txBody>
          <a:bodyPr/>
          <a:lstStyle>
            <a:lvl1pPr defTabSz="515728">
              <a:defRPr sz="800">
                <a:solidFill>
                  <a:srgbClr val="BFBFBF"/>
                </a:solidFill>
              </a:defRPr>
            </a:lvl1pPr>
          </a:lstStyle>
          <a:p>
            <a:fld id="{86CB4B4D-7CA3-9044-876B-883B54F8677D}" type="slidenum">
              <a:t>‹#›</a:t>
            </a:fld>
            <a:endParaRPr/>
          </a:p>
        </p:txBody>
      </p:sp>
      <p:sp>
        <p:nvSpPr>
          <p:cNvPr id="184" name="Text Placeholder 5"/>
          <p:cNvSpPr>
            <a:spLocks noGrp="1"/>
          </p:cNvSpPr>
          <p:nvPr>
            <p:ph type="body" sz="half" idx="22" hasCustomPrompt="1"/>
          </p:nvPr>
        </p:nvSpPr>
        <p:spPr>
          <a:xfrm>
            <a:off x="349252" y="1605437"/>
            <a:ext cx="5283455" cy="4631854"/>
          </a:xfrm>
          <a:prstGeom prst="rect">
            <a:avLst/>
          </a:prstGeom>
        </p:spPr>
        <p:txBody>
          <a:bodyPr lIns="0" tIns="0" rIns="0" bIns="0">
            <a:normAutofit/>
          </a:bodyPr>
          <a:lstStyle>
            <a:lvl1pPr marL="0" indent="0" defTabSz="498297">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91" name="Body Level One…"/>
          <p:cNvSpPr txBox="1">
            <a:spLocks noGrp="1"/>
          </p:cNvSpPr>
          <p:nvPr>
            <p:ph type="body" sz="quarter" idx="1" hasCustomPrompt="1"/>
          </p:nvPr>
        </p:nvSpPr>
        <p:spPr>
          <a:xfrm>
            <a:off x="349321" y="627603"/>
            <a:ext cx="11486899" cy="284031"/>
          </a:xfrm>
          <a:prstGeom prst="rect">
            <a:avLst/>
          </a:prstGeom>
        </p:spPr>
        <p:txBody>
          <a:bodyPr lIns="0" tIns="0" rIns="0" bIns="0">
            <a:normAutofit/>
          </a:bodyPr>
          <a:lstStyle>
            <a:lvl1pPr marL="0" indent="0" defTabSz="498297">
              <a:spcBef>
                <a:spcPts val="500"/>
              </a:spcBef>
              <a:buSzTx/>
              <a:buFontTx/>
              <a:buNone/>
              <a:defRPr sz="2300" b="1" cap="all">
                <a:solidFill>
                  <a:schemeClr val="accent5"/>
                </a:solidFill>
                <a:latin typeface="+mj-lt"/>
                <a:ea typeface="+mj-ea"/>
                <a:cs typeface="+mj-cs"/>
                <a:sym typeface="Arial"/>
              </a:defRPr>
            </a:lvl1pPr>
            <a:lvl2pPr marL="737068" indent="-238769" defTabSz="498297">
              <a:spcBef>
                <a:spcPts val="500"/>
              </a:spcBef>
              <a:buFontTx/>
              <a:defRPr sz="2300" b="1" cap="all">
                <a:solidFill>
                  <a:schemeClr val="accent5"/>
                </a:solidFill>
                <a:latin typeface="+mj-lt"/>
                <a:ea typeface="+mj-ea"/>
                <a:cs typeface="+mj-cs"/>
                <a:sym typeface="Arial"/>
              </a:defRPr>
            </a:lvl2pPr>
            <a:lvl3pPr marL="1225817" indent="-229217" defTabSz="498297">
              <a:spcBef>
                <a:spcPts val="500"/>
              </a:spcBef>
              <a:buFontTx/>
              <a:defRPr sz="2300" b="1" cap="all">
                <a:solidFill>
                  <a:schemeClr val="accent5"/>
                </a:solidFill>
                <a:latin typeface="+mj-lt"/>
                <a:ea typeface="+mj-ea"/>
                <a:cs typeface="+mj-cs"/>
                <a:sym typeface="Arial"/>
              </a:defRPr>
            </a:lvl3pPr>
            <a:lvl4pPr marL="1767776" indent="-272877" defTabSz="498297">
              <a:spcBef>
                <a:spcPts val="500"/>
              </a:spcBef>
              <a:buFontTx/>
              <a:defRPr sz="2300" b="1" cap="all">
                <a:solidFill>
                  <a:schemeClr val="accent5"/>
                </a:solidFill>
                <a:latin typeface="+mj-lt"/>
                <a:ea typeface="+mj-ea"/>
                <a:cs typeface="+mj-cs"/>
                <a:sym typeface="Arial"/>
              </a:defRPr>
            </a:lvl4pPr>
            <a:lvl5pPr marL="2266077" indent="-272877" defTabSz="498297">
              <a:spcBef>
                <a:spcPts val="500"/>
              </a:spcBef>
              <a:buFontTx/>
              <a:defRPr sz="23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192" name="Slide Number"/>
          <p:cNvSpPr txBox="1">
            <a:spLocks noGrp="1"/>
          </p:cNvSpPr>
          <p:nvPr>
            <p:ph type="sldNum" sz="quarter" idx="2"/>
          </p:nvPr>
        </p:nvSpPr>
        <p:spPr>
          <a:xfrm>
            <a:off x="11709220" y="6502335"/>
            <a:ext cx="127001" cy="127001"/>
          </a:xfrm>
          <a:prstGeom prst="rect">
            <a:avLst/>
          </a:prstGeom>
        </p:spPr>
        <p:txBody>
          <a:bodyPr/>
          <a:lstStyle>
            <a:lvl1pPr defTabSz="515728">
              <a:defRPr sz="800">
                <a:solidFill>
                  <a:srgbClr val="BFBFBF"/>
                </a:solidFill>
              </a:defRPr>
            </a:lvl1pPr>
          </a:lstStyle>
          <a:p>
            <a:fld id="{86CB4B4D-7CA3-9044-876B-883B54F8677D}" type="slidenum">
              <a:t>‹#›</a:t>
            </a:fld>
            <a:endParaRPr/>
          </a:p>
        </p:txBody>
      </p:sp>
      <p:sp>
        <p:nvSpPr>
          <p:cNvPr id="193" name="Text Placeholder 4"/>
          <p:cNvSpPr>
            <a:spLocks noGrp="1"/>
          </p:cNvSpPr>
          <p:nvPr>
            <p:ph type="body" sz="quarter" idx="21" hasCustomPrompt="1"/>
          </p:nvPr>
        </p:nvSpPr>
        <p:spPr>
          <a:xfrm>
            <a:off x="349321" y="421464"/>
            <a:ext cx="11486899" cy="206141"/>
          </a:xfrm>
          <a:prstGeom prst="rect">
            <a:avLst/>
          </a:prstGeom>
        </p:spPr>
        <p:txBody>
          <a:bodyPr lIns="0" tIns="0" rIns="0" bIns="0" anchor="b">
            <a:normAutofit/>
          </a:bodyPr>
          <a:lstStyle>
            <a:lvl1pPr marL="0" indent="0" defTabSz="498297">
              <a:spcBef>
                <a:spcPts val="200"/>
              </a:spcBef>
              <a:buSzTx/>
              <a:buFontTx/>
              <a:buNone/>
              <a:defRPr sz="1100" cap="all">
                <a:solidFill>
                  <a:schemeClr val="accent5"/>
                </a:solidFill>
                <a:latin typeface="+mj-lt"/>
                <a:ea typeface="+mj-ea"/>
                <a:cs typeface="+mj-cs"/>
                <a:sym typeface="Arial"/>
              </a:defRPr>
            </a:lvl1pPr>
          </a:lstStyle>
          <a:p>
            <a:r>
              <a:t>SECTION TITLE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11690881" y="6518636"/>
            <a:ext cx="127001" cy="127001"/>
          </a:xfrm>
          <a:prstGeom prst="rect">
            <a:avLst/>
          </a:prstGeom>
        </p:spPr>
        <p:txBody>
          <a:bodyPr/>
          <a:lstStyle/>
          <a:p>
            <a:fld id="{86CB4B4D-7CA3-9044-876B-883B54F8677D}" type="slidenum">
              <a:t>‹#›</a:t>
            </a:fld>
            <a:endParaRPr/>
          </a:p>
        </p:txBody>
      </p:sp>
      <p:sp>
        <p:nvSpPr>
          <p:cNvPr id="201" name="Rectangle 5"/>
          <p:cNvSpPr/>
          <p:nvPr/>
        </p:nvSpPr>
        <p:spPr>
          <a:xfrm>
            <a:off x="1903731" y="1666613"/>
            <a:ext cx="45721" cy="3224880"/>
          </a:xfrm>
          <a:prstGeom prst="rect">
            <a:avLst/>
          </a:prstGeom>
          <a:solidFill>
            <a:schemeClr val="accent1"/>
          </a:solidFill>
          <a:ln w="12700">
            <a:miter lim="400000"/>
          </a:ln>
        </p:spPr>
        <p:txBody>
          <a:bodyPr lIns="45719" rIns="45719" anchor="ctr"/>
          <a:lstStyle/>
          <a:p>
            <a:pPr algn="ctr">
              <a:defRPr sz="1700">
                <a:solidFill>
                  <a:srgbClr val="FFFFFF"/>
                </a:solidFill>
              </a:defRPr>
            </a:pPr>
            <a:endParaRPr/>
          </a:p>
        </p:txBody>
      </p:sp>
      <p:sp>
        <p:nvSpPr>
          <p:cNvPr id="202" name="Body Level One…"/>
          <p:cNvSpPr txBox="1">
            <a:spLocks noGrp="1"/>
          </p:cNvSpPr>
          <p:nvPr>
            <p:ph type="body" sz="quarter" idx="1" hasCustomPrompt="1"/>
          </p:nvPr>
        </p:nvSpPr>
        <p:spPr>
          <a:xfrm>
            <a:off x="349321" y="627603"/>
            <a:ext cx="11486899" cy="284031"/>
          </a:xfrm>
          <a:prstGeom prst="rect">
            <a:avLst/>
          </a:prstGeom>
        </p:spPr>
        <p:txBody>
          <a:bodyPr lIns="0" tIns="0" rIns="0" bIns="0">
            <a:normAutofit/>
          </a:bodyPr>
          <a:lstStyle>
            <a:lvl1pPr marL="0" indent="0" defTabSz="498297">
              <a:spcBef>
                <a:spcPts val="500"/>
              </a:spcBef>
              <a:buSzTx/>
              <a:buFontTx/>
              <a:buNone/>
              <a:defRPr sz="2300" b="1" cap="all">
                <a:solidFill>
                  <a:schemeClr val="accent5"/>
                </a:solidFill>
                <a:latin typeface="+mj-lt"/>
                <a:ea typeface="+mj-ea"/>
                <a:cs typeface="+mj-cs"/>
                <a:sym typeface="Arial"/>
              </a:defRPr>
            </a:lvl1pPr>
            <a:lvl2pPr marL="737068" indent="-238769" defTabSz="498297">
              <a:spcBef>
                <a:spcPts val="500"/>
              </a:spcBef>
              <a:buFontTx/>
              <a:defRPr sz="2300" b="1" cap="all">
                <a:solidFill>
                  <a:schemeClr val="accent5"/>
                </a:solidFill>
                <a:latin typeface="+mj-lt"/>
                <a:ea typeface="+mj-ea"/>
                <a:cs typeface="+mj-cs"/>
                <a:sym typeface="Arial"/>
              </a:defRPr>
            </a:lvl2pPr>
            <a:lvl3pPr marL="1225817" indent="-229217" defTabSz="498297">
              <a:spcBef>
                <a:spcPts val="500"/>
              </a:spcBef>
              <a:buFontTx/>
              <a:defRPr sz="2300" b="1" cap="all">
                <a:solidFill>
                  <a:schemeClr val="accent5"/>
                </a:solidFill>
                <a:latin typeface="+mj-lt"/>
                <a:ea typeface="+mj-ea"/>
                <a:cs typeface="+mj-cs"/>
                <a:sym typeface="Arial"/>
              </a:defRPr>
            </a:lvl3pPr>
            <a:lvl4pPr marL="1767776" indent="-272877" defTabSz="498297">
              <a:spcBef>
                <a:spcPts val="500"/>
              </a:spcBef>
              <a:buFontTx/>
              <a:defRPr sz="2300" b="1" cap="all">
                <a:solidFill>
                  <a:schemeClr val="accent5"/>
                </a:solidFill>
                <a:latin typeface="+mj-lt"/>
                <a:ea typeface="+mj-ea"/>
                <a:cs typeface="+mj-cs"/>
                <a:sym typeface="Arial"/>
              </a:defRPr>
            </a:lvl4pPr>
            <a:lvl5pPr marL="2266077" indent="-272877" defTabSz="498297">
              <a:spcBef>
                <a:spcPts val="500"/>
              </a:spcBef>
              <a:buFontTx/>
              <a:defRPr sz="23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203" name="Text Placeholder 4"/>
          <p:cNvSpPr>
            <a:spLocks noGrp="1"/>
          </p:cNvSpPr>
          <p:nvPr>
            <p:ph type="body" sz="quarter" idx="21" hasCustomPrompt="1"/>
          </p:nvPr>
        </p:nvSpPr>
        <p:spPr>
          <a:xfrm>
            <a:off x="349321" y="421464"/>
            <a:ext cx="11486899" cy="206141"/>
          </a:xfrm>
          <a:prstGeom prst="rect">
            <a:avLst/>
          </a:prstGeom>
        </p:spPr>
        <p:txBody>
          <a:bodyPr lIns="0" tIns="0" rIns="0" bIns="0" anchor="b">
            <a:normAutofit/>
          </a:bodyPr>
          <a:lstStyle>
            <a:lvl1pPr marL="0" indent="0" defTabSz="498297">
              <a:spcBef>
                <a:spcPts val="200"/>
              </a:spcBef>
              <a:buSzTx/>
              <a:buFontTx/>
              <a:buNone/>
              <a:defRPr sz="1100" cap="all">
                <a:solidFill>
                  <a:schemeClr val="accent5"/>
                </a:solidFill>
                <a:latin typeface="+mj-lt"/>
                <a:ea typeface="+mj-ea"/>
                <a:cs typeface="+mj-cs"/>
                <a:sym typeface="Arial"/>
              </a:defRPr>
            </a:lvl1pPr>
          </a:lstStyle>
          <a:p>
            <a:r>
              <a:t>SECTION TITLE</a:t>
            </a:r>
          </a:p>
        </p:txBody>
      </p:sp>
      <p:sp>
        <p:nvSpPr>
          <p:cNvPr id="204" name="Text Placeholder 5"/>
          <p:cNvSpPr>
            <a:spLocks noGrp="1"/>
          </p:cNvSpPr>
          <p:nvPr>
            <p:ph type="body" sz="half" idx="22" hasCustomPrompt="1"/>
          </p:nvPr>
        </p:nvSpPr>
        <p:spPr>
          <a:xfrm>
            <a:off x="2165520" y="1605438"/>
            <a:ext cx="7197937" cy="2812947"/>
          </a:xfrm>
          <a:prstGeom prst="rect">
            <a:avLst/>
          </a:prstGeom>
        </p:spPr>
        <p:txBody>
          <a:bodyPr lIns="0" tIns="0" rIns="0" bIns="0">
            <a:normAutofit/>
          </a:bodyPr>
          <a:lstStyle>
            <a:lvl1pPr marL="115818" indent="-115818" defTabSz="498297">
              <a:spcBef>
                <a:spcPts val="0"/>
              </a:spcBef>
              <a:buSzTx/>
              <a:buFontTx/>
              <a:buNone/>
              <a:defRPr sz="1600">
                <a:solidFill>
                  <a:schemeClr val="accent1"/>
                </a:solidFill>
                <a:latin typeface="+mj-lt"/>
                <a:ea typeface="+mj-ea"/>
                <a:cs typeface="+mj-cs"/>
                <a:sym typeface="Arial"/>
              </a:defRPr>
            </a:lvl1pPr>
          </a:lstStyle>
          <a:p>
            <a:r>
              <a:t>Click to edit Master text styles</a:t>
            </a:r>
          </a:p>
        </p:txBody>
      </p:sp>
      <p:sp>
        <p:nvSpPr>
          <p:cNvPr id="205" name="Text Placeholder 5"/>
          <p:cNvSpPr>
            <a:spLocks noGrp="1"/>
          </p:cNvSpPr>
          <p:nvPr>
            <p:ph type="body" sz="quarter" idx="23" hasCustomPrompt="1"/>
          </p:nvPr>
        </p:nvSpPr>
        <p:spPr>
          <a:xfrm>
            <a:off x="2272096" y="4556581"/>
            <a:ext cx="7091359" cy="334263"/>
          </a:xfrm>
          <a:prstGeom prst="rect">
            <a:avLst/>
          </a:prstGeom>
        </p:spPr>
        <p:txBody>
          <a:bodyPr lIns="0" tIns="0" rIns="0" bIns="0">
            <a:normAutofit/>
          </a:bodyPr>
          <a:lstStyle>
            <a:lvl1pPr marL="0" indent="0" defTabSz="498297">
              <a:spcBef>
                <a:spcPts val="0"/>
              </a:spcBef>
              <a:buSzTx/>
              <a:buFontTx/>
              <a:buNone/>
              <a:defRPr sz="1200" b="1" cap="all">
                <a:solidFill>
                  <a:schemeClr val="accent6"/>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Arrow: Pentagon 7"/>
          <p:cNvSpPr/>
          <p:nvPr/>
        </p:nvSpPr>
        <p:spPr>
          <a:xfrm>
            <a:off x="-1" y="430429"/>
            <a:ext cx="1658473" cy="19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02" y="0"/>
                </a:lnTo>
                <a:lnTo>
                  <a:pt x="21600" y="10800"/>
                </a:lnTo>
                <a:lnTo>
                  <a:pt x="20302"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24" name="Body Level One…"/>
          <p:cNvSpPr txBox="1">
            <a:spLocks noGrp="1"/>
          </p:cNvSpPr>
          <p:nvPr>
            <p:ph type="body" sz="quarter" idx="1" hasCustomPrompt="1"/>
          </p:nvPr>
        </p:nvSpPr>
        <p:spPr>
          <a:xfrm>
            <a:off x="349320" y="421464"/>
            <a:ext cx="11486898" cy="206141"/>
          </a:xfrm>
          <a:prstGeom prst="rect">
            <a:avLst/>
          </a:prstGeom>
        </p:spPr>
        <p:txBody>
          <a:bodyPr lIns="0" tIns="0" rIns="0" bIns="0" anchor="b">
            <a:normAutofit/>
          </a:bodyPr>
          <a:lstStyle>
            <a:lvl1pPr marL="0" indent="0">
              <a:spcBef>
                <a:spcPts val="200"/>
              </a:spcBef>
              <a:buSzTx/>
              <a:buFontTx/>
              <a:buNone/>
              <a:defRPr sz="1100" cap="all">
                <a:solidFill>
                  <a:srgbClr val="FFFFFF"/>
                </a:solidFill>
                <a:latin typeface="+mj-lt"/>
                <a:ea typeface="+mj-ea"/>
                <a:cs typeface="+mj-cs"/>
                <a:sym typeface="Arial"/>
              </a:defRPr>
            </a:lvl1pPr>
            <a:lvl2pPr marL="612861" indent="-114262">
              <a:spcBef>
                <a:spcPts val="200"/>
              </a:spcBef>
              <a:buFontTx/>
              <a:defRPr sz="1100" cap="all">
                <a:solidFill>
                  <a:srgbClr val="FFFFFF"/>
                </a:solidFill>
                <a:latin typeface="+mj-lt"/>
                <a:ea typeface="+mj-ea"/>
                <a:cs typeface="+mj-cs"/>
                <a:sym typeface="Arial"/>
              </a:defRPr>
            </a:lvl2pPr>
            <a:lvl3pPr marL="1106889" indent="-109691">
              <a:spcBef>
                <a:spcPts val="200"/>
              </a:spcBef>
              <a:buFontTx/>
              <a:defRPr sz="1100" cap="all">
                <a:solidFill>
                  <a:srgbClr val="FFFFFF"/>
                </a:solidFill>
                <a:latin typeface="+mj-lt"/>
                <a:ea typeface="+mj-ea"/>
                <a:cs typeface="+mj-cs"/>
                <a:sym typeface="Arial"/>
              </a:defRPr>
            </a:lvl3pPr>
            <a:lvl4pPr marL="1626381" indent="-130585">
              <a:spcBef>
                <a:spcPts val="200"/>
              </a:spcBef>
              <a:buFontTx/>
              <a:defRPr sz="1100" cap="all">
                <a:solidFill>
                  <a:srgbClr val="FFFFFF"/>
                </a:solidFill>
                <a:latin typeface="+mj-lt"/>
                <a:ea typeface="+mj-ea"/>
                <a:cs typeface="+mj-cs"/>
                <a:sym typeface="Arial"/>
              </a:defRPr>
            </a:lvl4pPr>
            <a:lvl5pPr marL="2124981" indent="-130585">
              <a:spcBef>
                <a:spcPts val="200"/>
              </a:spcBef>
              <a:buFontTx/>
              <a:defRPr sz="1100" cap="all">
                <a:solidFill>
                  <a:srgbClr val="FFFFFF"/>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25" name="Text Placeholder 4"/>
          <p:cNvSpPr>
            <a:spLocks noGrp="1"/>
          </p:cNvSpPr>
          <p:nvPr>
            <p:ph type="body" sz="quarter" idx="21" hasCustomPrompt="1"/>
          </p:nvPr>
        </p:nvSpPr>
        <p:spPr>
          <a:xfrm>
            <a:off x="349319" y="645533"/>
            <a:ext cx="11486899" cy="284031"/>
          </a:xfrm>
          <a:prstGeom prst="rect">
            <a:avLst/>
          </a:prstGeom>
        </p:spPr>
        <p:txBody>
          <a:bodyPr lIns="0" tIns="0" rIns="0" bIns="0">
            <a:normAutofit/>
          </a:bodyPr>
          <a:lstStyle>
            <a:lvl1pPr marL="0" indent="0" defTabSz="398878">
              <a:spcBef>
                <a:spcPts val="400"/>
              </a:spcBef>
              <a:buSzTx/>
              <a:buFontTx/>
              <a:buNone/>
              <a:defRPr sz="1920" b="1" spc="-80">
                <a:solidFill>
                  <a:schemeClr val="accent3"/>
                </a:solidFill>
                <a:latin typeface="+mj-lt"/>
                <a:ea typeface="+mj-ea"/>
                <a:cs typeface="+mj-cs"/>
                <a:sym typeface="Arial"/>
              </a:defRPr>
            </a:lvl1pPr>
          </a:lstStyle>
          <a:p>
            <a:r>
              <a:t>Title</a:t>
            </a:r>
          </a:p>
        </p:txBody>
      </p:sp>
      <p:sp>
        <p:nvSpPr>
          <p:cNvPr id="26"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27" name="Text Placeholder 5"/>
          <p:cNvSpPr>
            <a:spLocks noGrp="1"/>
          </p:cNvSpPr>
          <p:nvPr>
            <p:ph type="body" idx="22" hasCustomPrompt="1"/>
          </p:nvPr>
        </p:nvSpPr>
        <p:spPr>
          <a:xfrm>
            <a:off x="349251" y="1605433"/>
            <a:ext cx="8033912"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xfrm>
            <a:off x="11690881" y="6518636"/>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Slide - Customize Photo">
    <p:spTree>
      <p:nvGrpSpPr>
        <p:cNvPr id="1" name=""/>
        <p:cNvGrpSpPr/>
        <p:nvPr/>
      </p:nvGrpSpPr>
      <p:grpSpPr>
        <a:xfrm>
          <a:off x="0" y="0"/>
          <a:ext cx="0" cy="0"/>
          <a:chOff x="0" y="0"/>
          <a:chExt cx="0" cy="0"/>
        </a:xfrm>
      </p:grpSpPr>
      <p:sp>
        <p:nvSpPr>
          <p:cNvPr id="219" name="Picture Placeholder 7"/>
          <p:cNvSpPr>
            <a:spLocks noGrp="1"/>
          </p:cNvSpPr>
          <p:nvPr>
            <p:ph type="pic" idx="21"/>
          </p:nvPr>
        </p:nvSpPr>
        <p:spPr>
          <a:xfrm>
            <a:off x="1" y="0"/>
            <a:ext cx="12188826" cy="6858000"/>
          </a:xfrm>
          <a:prstGeom prst="rect">
            <a:avLst/>
          </a:prstGeom>
        </p:spPr>
        <p:txBody>
          <a:bodyPr lIns="91439" rIns="91439"/>
          <a:lstStyle/>
          <a:p>
            <a:endParaRPr/>
          </a:p>
        </p:txBody>
      </p:sp>
      <p:sp>
        <p:nvSpPr>
          <p:cNvPr id="220" name="INSERT MAIN TITLE HERE – UP TO 2 LINES (ALL CAPS)"/>
          <p:cNvSpPr txBox="1">
            <a:spLocks noGrp="1"/>
          </p:cNvSpPr>
          <p:nvPr>
            <p:ph type="title" hasCustomPrompt="1"/>
          </p:nvPr>
        </p:nvSpPr>
        <p:spPr>
          <a:xfrm>
            <a:off x="486709" y="2459702"/>
            <a:ext cx="5518830" cy="1130066"/>
          </a:xfrm>
          <a:prstGeom prst="rect">
            <a:avLst/>
          </a:prstGeom>
        </p:spPr>
        <p:txBody>
          <a:bodyPr lIns="0" tIns="0" rIns="0" bIns="0" anchor="t">
            <a:normAutofit/>
          </a:bodyPr>
          <a:lstStyle>
            <a:lvl1pPr algn="l" defTabSz="1218803">
              <a:lnSpc>
                <a:spcPts val="3000"/>
              </a:lnSpc>
              <a:defRPr sz="3000" cap="all">
                <a:solidFill>
                  <a:srgbClr val="FFFFFF"/>
                </a:solidFill>
                <a:latin typeface="+mj-lt"/>
                <a:ea typeface="+mj-ea"/>
                <a:cs typeface="+mj-cs"/>
                <a:sym typeface="Arial"/>
              </a:defRPr>
            </a:lvl1pPr>
          </a:lstStyle>
          <a:p>
            <a:r>
              <a:t>INSERT MAIN TITLE HERE – UP TO 2 LINES (ALL CAPS)</a:t>
            </a:r>
          </a:p>
        </p:txBody>
      </p:sp>
      <p:sp>
        <p:nvSpPr>
          <p:cNvPr id="221" name="Body Level One…"/>
          <p:cNvSpPr txBox="1">
            <a:spLocks noGrp="1"/>
          </p:cNvSpPr>
          <p:nvPr>
            <p:ph type="body" sz="quarter" idx="1" hasCustomPrompt="1"/>
          </p:nvPr>
        </p:nvSpPr>
        <p:spPr>
          <a:xfrm>
            <a:off x="486709" y="3629781"/>
            <a:ext cx="5518830" cy="696688"/>
          </a:xfrm>
          <a:prstGeom prst="rect">
            <a:avLst/>
          </a:prstGeom>
        </p:spPr>
        <p:txBody>
          <a:bodyPr lIns="0" tIns="0" rIns="0" bIns="0">
            <a:normAutofit/>
          </a:bodyPr>
          <a:lstStyle>
            <a:lvl1pPr marL="0" indent="0" defTabSz="1218803">
              <a:spcBef>
                <a:spcPts val="0"/>
              </a:spcBef>
              <a:buSzTx/>
              <a:buFontTx/>
              <a:buNone/>
              <a:defRPr sz="1800">
                <a:solidFill>
                  <a:srgbClr val="FFFFFF"/>
                </a:solidFill>
                <a:latin typeface="+mj-lt"/>
                <a:ea typeface="+mj-ea"/>
                <a:cs typeface="+mj-cs"/>
                <a:sym typeface="Arial"/>
              </a:defRPr>
            </a:lvl1pPr>
            <a:lvl2pPr marL="0" indent="609401" defTabSz="1218803">
              <a:spcBef>
                <a:spcPts val="0"/>
              </a:spcBef>
              <a:buSzTx/>
              <a:buFontTx/>
              <a:buNone/>
              <a:defRPr sz="1800">
                <a:solidFill>
                  <a:srgbClr val="FFFFFF"/>
                </a:solidFill>
                <a:latin typeface="+mj-lt"/>
                <a:ea typeface="+mj-ea"/>
                <a:cs typeface="+mj-cs"/>
                <a:sym typeface="Arial"/>
              </a:defRPr>
            </a:lvl2pPr>
            <a:lvl3pPr marL="0" indent="1218803" defTabSz="1218803">
              <a:spcBef>
                <a:spcPts val="0"/>
              </a:spcBef>
              <a:buSzTx/>
              <a:buFontTx/>
              <a:buNone/>
              <a:defRPr sz="1800">
                <a:solidFill>
                  <a:srgbClr val="FFFFFF"/>
                </a:solidFill>
                <a:latin typeface="+mj-lt"/>
                <a:ea typeface="+mj-ea"/>
                <a:cs typeface="+mj-cs"/>
                <a:sym typeface="Arial"/>
              </a:defRPr>
            </a:lvl3pPr>
            <a:lvl4pPr marL="0" indent="1828205" defTabSz="1218803">
              <a:spcBef>
                <a:spcPts val="0"/>
              </a:spcBef>
              <a:buSzTx/>
              <a:buFontTx/>
              <a:buNone/>
              <a:defRPr sz="1800">
                <a:solidFill>
                  <a:srgbClr val="FFFFFF"/>
                </a:solidFill>
                <a:latin typeface="+mj-lt"/>
                <a:ea typeface="+mj-ea"/>
                <a:cs typeface="+mj-cs"/>
                <a:sym typeface="Arial"/>
              </a:defRPr>
            </a:lvl4pPr>
            <a:lvl5pPr marL="0" indent="2437607" defTabSz="1218803">
              <a:spcBef>
                <a:spcPts val="0"/>
              </a:spcBef>
              <a:buSzTx/>
              <a:buFontTx/>
              <a:buNone/>
              <a:defRPr sz="1800">
                <a:solidFill>
                  <a:srgbClr val="FFFFFF"/>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222" name="Text Placeholder 5"/>
          <p:cNvSpPr>
            <a:spLocks noGrp="1"/>
          </p:cNvSpPr>
          <p:nvPr>
            <p:ph type="body" sz="quarter" idx="22" hasCustomPrompt="1"/>
          </p:nvPr>
        </p:nvSpPr>
        <p:spPr>
          <a:xfrm>
            <a:off x="486709" y="5408083"/>
            <a:ext cx="5518830"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FFFFFF"/>
                </a:solidFill>
                <a:latin typeface="+mj-lt"/>
                <a:ea typeface="+mj-ea"/>
                <a:cs typeface="+mj-cs"/>
                <a:sym typeface="Arial"/>
              </a:defRPr>
            </a:lvl1pPr>
          </a:lstStyle>
          <a:p>
            <a:r>
              <a:t>Presenter Name 1
Presenter Name 2
Presenter Name 3</a:t>
            </a:r>
          </a:p>
        </p:txBody>
      </p:sp>
      <p:sp>
        <p:nvSpPr>
          <p:cNvPr id="223"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 Text Only">
    <p:spTree>
      <p:nvGrpSpPr>
        <p:cNvPr id="1" name=""/>
        <p:cNvGrpSpPr/>
        <p:nvPr/>
      </p:nvGrpSpPr>
      <p:grpSpPr>
        <a:xfrm>
          <a:off x="0" y="0"/>
          <a:ext cx="0" cy="0"/>
          <a:chOff x="0" y="0"/>
          <a:chExt cx="0" cy="0"/>
        </a:xfrm>
      </p:grpSpPr>
      <p:sp>
        <p:nvSpPr>
          <p:cNvPr id="230" name="INSERT MAIN TITLE HERE – UP TO 2 FULL-WIDTH LINES (ALL CAPS)"/>
          <p:cNvSpPr txBox="1">
            <a:spLocks noGrp="1"/>
          </p:cNvSpPr>
          <p:nvPr>
            <p:ph type="title" hasCustomPrompt="1"/>
          </p:nvPr>
        </p:nvSpPr>
        <p:spPr>
          <a:xfrm>
            <a:off x="486707" y="2486274"/>
            <a:ext cx="11126536" cy="949080"/>
          </a:xfrm>
          <a:prstGeom prst="rect">
            <a:avLst/>
          </a:prstGeom>
        </p:spPr>
        <p:txBody>
          <a:bodyPr lIns="0" tIns="0" rIns="0" bIns="0">
            <a:normAutofit/>
          </a:bodyPr>
          <a:lstStyle>
            <a:lvl1pPr algn="l" defTabSz="1218803">
              <a:lnSpc>
                <a:spcPts val="3000"/>
              </a:lnSpc>
              <a:defRPr sz="3000" cap="all">
                <a:latin typeface="+mj-lt"/>
                <a:ea typeface="+mj-ea"/>
                <a:cs typeface="+mj-cs"/>
                <a:sym typeface="Arial"/>
              </a:defRPr>
            </a:lvl1pPr>
          </a:lstStyle>
          <a:p>
            <a:r>
              <a:t>INSERT MAIN TITLE HERE – UP TO 2 FULL-WIDTH LINES (ALL CAPS)</a:t>
            </a:r>
          </a:p>
        </p:txBody>
      </p:sp>
      <p:sp>
        <p:nvSpPr>
          <p:cNvPr id="231" name="Body Level One…"/>
          <p:cNvSpPr txBox="1">
            <a:spLocks noGrp="1"/>
          </p:cNvSpPr>
          <p:nvPr>
            <p:ph type="body" sz="quarter" idx="1" hasCustomPrompt="1"/>
          </p:nvPr>
        </p:nvSpPr>
        <p:spPr>
          <a:xfrm>
            <a:off x="486707" y="3501611"/>
            <a:ext cx="11126536" cy="586886"/>
          </a:xfrm>
          <a:prstGeom prst="rect">
            <a:avLst/>
          </a:prstGeom>
        </p:spPr>
        <p:txBody>
          <a:bodyPr lIns="0" tIns="0" rIns="0" bIns="0" anchor="ctr">
            <a:normAutofit/>
          </a:bodyPr>
          <a:lstStyle>
            <a:lvl1pPr marL="0" indent="0" defTabSz="1218803">
              <a:spcBef>
                <a:spcPts val="0"/>
              </a:spcBef>
              <a:buSzTx/>
              <a:buFontTx/>
              <a:buNone/>
              <a:defRPr sz="1800">
                <a:solidFill>
                  <a:srgbClr val="9B242D"/>
                </a:solidFill>
                <a:latin typeface="+mj-lt"/>
                <a:ea typeface="+mj-ea"/>
                <a:cs typeface="+mj-cs"/>
                <a:sym typeface="Arial"/>
              </a:defRPr>
            </a:lvl1pPr>
            <a:lvl2pPr marL="0" indent="609401" defTabSz="1218803">
              <a:spcBef>
                <a:spcPts val="0"/>
              </a:spcBef>
              <a:buSzTx/>
              <a:buFontTx/>
              <a:buNone/>
              <a:defRPr sz="1800">
                <a:solidFill>
                  <a:srgbClr val="9B242D"/>
                </a:solidFill>
                <a:latin typeface="+mj-lt"/>
                <a:ea typeface="+mj-ea"/>
                <a:cs typeface="+mj-cs"/>
                <a:sym typeface="Arial"/>
              </a:defRPr>
            </a:lvl2pPr>
            <a:lvl3pPr marL="0" indent="1218803" defTabSz="1218803">
              <a:spcBef>
                <a:spcPts val="0"/>
              </a:spcBef>
              <a:buSzTx/>
              <a:buFontTx/>
              <a:buNone/>
              <a:defRPr sz="1800">
                <a:solidFill>
                  <a:srgbClr val="9B242D"/>
                </a:solidFill>
                <a:latin typeface="+mj-lt"/>
                <a:ea typeface="+mj-ea"/>
                <a:cs typeface="+mj-cs"/>
                <a:sym typeface="Arial"/>
              </a:defRPr>
            </a:lvl3pPr>
            <a:lvl4pPr marL="0" indent="1828205" defTabSz="1218803">
              <a:spcBef>
                <a:spcPts val="0"/>
              </a:spcBef>
              <a:buSzTx/>
              <a:buFontTx/>
              <a:buNone/>
              <a:defRPr sz="1800">
                <a:solidFill>
                  <a:srgbClr val="9B242D"/>
                </a:solidFill>
                <a:latin typeface="+mj-lt"/>
                <a:ea typeface="+mj-ea"/>
                <a:cs typeface="+mj-cs"/>
                <a:sym typeface="Arial"/>
              </a:defRPr>
            </a:lvl4pPr>
            <a:lvl5pPr marL="0" indent="2437607" defTabSz="1218803">
              <a:spcBef>
                <a:spcPts val="0"/>
              </a:spcBef>
              <a:buSzTx/>
              <a:buFontTx/>
              <a:buNone/>
              <a:defRPr sz="1800">
                <a:solidFill>
                  <a:srgbClr val="9B242D"/>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232" name="Text Placeholder 5"/>
          <p:cNvSpPr>
            <a:spLocks noGrp="1"/>
          </p:cNvSpPr>
          <p:nvPr>
            <p:ph type="body" sz="quarter" idx="21" hasCustomPrompt="1"/>
          </p:nvPr>
        </p:nvSpPr>
        <p:spPr>
          <a:xfrm>
            <a:off x="486707" y="5413249"/>
            <a:ext cx="11103261"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808080"/>
                </a:solidFill>
                <a:latin typeface="+mj-lt"/>
                <a:ea typeface="+mj-ea"/>
                <a:cs typeface="+mj-cs"/>
                <a:sym typeface="Arial"/>
              </a:defRPr>
            </a:lvl1pPr>
          </a:lstStyle>
          <a:p>
            <a:r>
              <a:t>Presenter Name 1
Presenter Name 2
Presenter Name 3</a:t>
            </a:r>
          </a:p>
        </p:txBody>
      </p:sp>
      <p:sp>
        <p:nvSpPr>
          <p:cNvPr id="233" name="Straight Connector 10"/>
          <p:cNvSpPr/>
          <p:nvPr/>
        </p:nvSpPr>
        <p:spPr>
          <a:xfrm>
            <a:off x="486708" y="4293718"/>
            <a:ext cx="11126535" cy="1"/>
          </a:xfrm>
          <a:prstGeom prst="line">
            <a:avLst/>
          </a:prstGeom>
          <a:ln w="19050">
            <a:solidFill>
              <a:srgbClr val="8CB7C7"/>
            </a:solidFill>
          </a:ln>
        </p:spPr>
        <p:txBody>
          <a:bodyPr lIns="45719" rIns="45719"/>
          <a:lstStyle/>
          <a:p>
            <a:endParaRPr/>
          </a:p>
        </p:txBody>
      </p:sp>
      <p:pic>
        <p:nvPicPr>
          <p:cNvPr id="234" name="Picture 11" descr="Picture 11"/>
          <p:cNvPicPr>
            <a:picLocks noChangeAspect="1"/>
          </p:cNvPicPr>
          <p:nvPr/>
        </p:nvPicPr>
        <p:blipFill>
          <a:blip r:embed="rId2"/>
          <a:stretch>
            <a:fillRect/>
          </a:stretch>
        </p:blipFill>
        <p:spPr>
          <a:xfrm>
            <a:off x="10055724" y="122591"/>
            <a:ext cx="1898700" cy="859266"/>
          </a:xfrm>
          <a:prstGeom prst="rect">
            <a:avLst/>
          </a:prstGeom>
          <a:ln w="12700">
            <a:miter lim="400000"/>
          </a:ln>
        </p:spPr>
      </p:pic>
      <p:sp>
        <p:nvSpPr>
          <p:cNvPr id="235"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ext-Only Transition Slide">
    <p:spTree>
      <p:nvGrpSpPr>
        <p:cNvPr id="1" name=""/>
        <p:cNvGrpSpPr/>
        <p:nvPr/>
      </p:nvGrpSpPr>
      <p:grpSpPr>
        <a:xfrm>
          <a:off x="0" y="0"/>
          <a:ext cx="0" cy="0"/>
          <a:chOff x="0" y="0"/>
          <a:chExt cx="0" cy="0"/>
        </a:xfrm>
      </p:grpSpPr>
      <p:sp>
        <p:nvSpPr>
          <p:cNvPr id="242" name="Body Level One…"/>
          <p:cNvSpPr txBox="1">
            <a:spLocks noGrp="1"/>
          </p:cNvSpPr>
          <p:nvPr>
            <p:ph type="body" idx="1" hasCustomPrompt="1"/>
          </p:nvPr>
        </p:nvSpPr>
        <p:spPr>
          <a:xfrm>
            <a:off x="0" y="0"/>
            <a:ext cx="12188825" cy="6858000"/>
          </a:xfrm>
          <a:prstGeom prst="rect">
            <a:avLst/>
          </a:prstGeom>
          <a:solidFill>
            <a:srgbClr val="8CB7C7"/>
          </a:solidFill>
        </p:spPr>
        <p:txBody>
          <a:bodyPr lIns="365759" tIns="365759" rIns="365759" bIns="365759">
            <a:normAutofit/>
          </a:bodyPr>
          <a:lstStyle>
            <a:lvl1pPr marL="0" indent="0" defTabSz="1218803">
              <a:lnSpc>
                <a:spcPts val="4500"/>
              </a:lnSpc>
              <a:spcBef>
                <a:spcPts val="1600"/>
              </a:spcBef>
              <a:buSzTx/>
              <a:buFontTx/>
              <a:buNone/>
              <a:defRPr sz="3900" cap="all">
                <a:solidFill>
                  <a:srgbClr val="FFFFFF"/>
                </a:solidFill>
                <a:latin typeface="+mj-lt"/>
                <a:ea typeface="+mj-ea"/>
                <a:cs typeface="+mj-cs"/>
                <a:sym typeface="Arial"/>
              </a:defRPr>
            </a:lvl1pPr>
            <a:lvl2pPr marL="0" indent="0" defTabSz="1218803">
              <a:lnSpc>
                <a:spcPts val="4500"/>
              </a:lnSpc>
              <a:spcBef>
                <a:spcPts val="1600"/>
              </a:spcBef>
              <a:buSzTx/>
              <a:buFontTx/>
              <a:buNone/>
              <a:defRPr sz="3900" cap="all">
                <a:solidFill>
                  <a:srgbClr val="FFFFFF"/>
                </a:solidFill>
                <a:latin typeface="+mj-lt"/>
                <a:ea typeface="+mj-ea"/>
                <a:cs typeface="+mj-cs"/>
                <a:sym typeface="Arial"/>
              </a:defRPr>
            </a:lvl2pPr>
            <a:lvl3pPr marL="0" indent="0" defTabSz="1218803">
              <a:lnSpc>
                <a:spcPts val="4500"/>
              </a:lnSpc>
              <a:spcBef>
                <a:spcPts val="1600"/>
              </a:spcBef>
              <a:buSzTx/>
              <a:buFontTx/>
              <a:buNone/>
              <a:defRPr sz="3900" cap="all">
                <a:solidFill>
                  <a:srgbClr val="FFFFFF"/>
                </a:solidFill>
                <a:latin typeface="+mj-lt"/>
                <a:ea typeface="+mj-ea"/>
                <a:cs typeface="+mj-cs"/>
                <a:sym typeface="Arial"/>
              </a:defRPr>
            </a:lvl3pPr>
            <a:lvl4pPr marL="0" indent="0" defTabSz="1218803">
              <a:lnSpc>
                <a:spcPts val="4500"/>
              </a:lnSpc>
              <a:spcBef>
                <a:spcPts val="1600"/>
              </a:spcBef>
              <a:buSzTx/>
              <a:buFontTx/>
              <a:buNone/>
              <a:defRPr sz="3900" cap="all">
                <a:solidFill>
                  <a:srgbClr val="FFFFFF"/>
                </a:solidFill>
                <a:latin typeface="+mj-lt"/>
                <a:ea typeface="+mj-ea"/>
                <a:cs typeface="+mj-cs"/>
                <a:sym typeface="Arial"/>
              </a:defRPr>
            </a:lvl4pPr>
            <a:lvl5pPr marL="0" indent="0" defTabSz="1218803">
              <a:lnSpc>
                <a:spcPts val="4500"/>
              </a:lnSpc>
              <a:spcBef>
                <a:spcPts val="1600"/>
              </a:spcBef>
              <a:buSzTx/>
              <a:buFontTx/>
              <a:buNone/>
              <a:defRPr sz="3900" cap="all">
                <a:solidFill>
                  <a:srgbClr val="FFFFFF"/>
                </a:solidFill>
                <a:latin typeface="+mj-lt"/>
                <a:ea typeface="+mj-ea"/>
                <a:cs typeface="+mj-cs"/>
                <a:sym typeface="Arial"/>
              </a:defRPr>
            </a:lvl5pPr>
          </a:lstStyle>
          <a:p>
            <a:r>
              <a:t>CLICK TO EDIT TEXT</a:t>
            </a:r>
          </a:p>
          <a:p>
            <a:pPr lvl="1"/>
            <a:endParaRPr/>
          </a:p>
          <a:p>
            <a:pPr lvl="2"/>
            <a:endParaRPr/>
          </a:p>
          <a:p>
            <a:pPr lvl="3"/>
            <a:endParaRPr/>
          </a:p>
          <a:p>
            <a:pPr lvl="4"/>
            <a:endParaRPr/>
          </a:p>
        </p:txBody>
      </p:sp>
      <p:sp>
        <p:nvSpPr>
          <p:cNvPr id="243"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ull Width Head + Copy - Text Only">
    <p:spTree>
      <p:nvGrpSpPr>
        <p:cNvPr id="1" name=""/>
        <p:cNvGrpSpPr/>
        <p:nvPr/>
      </p:nvGrpSpPr>
      <p:grpSpPr>
        <a:xfrm>
          <a:off x="0" y="0"/>
          <a:ext cx="0" cy="0"/>
          <a:chOff x="0" y="0"/>
          <a:chExt cx="0" cy="0"/>
        </a:xfrm>
      </p:grpSpPr>
      <p:sp>
        <p:nvSpPr>
          <p:cNvPr id="250"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251"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252" name="Body Level One…"/>
          <p:cNvSpPr txBox="1">
            <a:spLocks noGrp="1"/>
          </p:cNvSpPr>
          <p:nvPr>
            <p:ph type="body" idx="1" hasCustomPrompt="1"/>
          </p:nvPr>
        </p:nvSpPr>
        <p:spPr>
          <a:xfrm>
            <a:off x="486707" y="1718734"/>
            <a:ext cx="11103259"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253" name="INSERT HEADLINE HERE – UP TO 2 FULL WIDTH LINES (ALL CAPS)"/>
          <p:cNvSpPr txBox="1">
            <a:spLocks noGrp="1"/>
          </p:cNvSpPr>
          <p:nvPr>
            <p:ph type="title" hasCustomPrompt="1"/>
          </p:nvPr>
        </p:nvSpPr>
        <p:spPr>
          <a:xfrm>
            <a:off x="486707" y="615182"/>
            <a:ext cx="11103259" cy="697578"/>
          </a:xfrm>
          <a:prstGeom prst="rect">
            <a:avLst/>
          </a:prstGeom>
        </p:spPr>
        <p:txBody>
          <a:bodyPr lIns="0" tIns="0" rIns="0" bIns="0" anchor="t">
            <a:normAutofit/>
          </a:bodyPr>
          <a:lstStyle>
            <a:lvl1pPr algn="l" defTabSz="1218803">
              <a:lnSpc>
                <a:spcPts val="3000"/>
              </a:lnSpc>
              <a:defRPr sz="2600" b="1" cap="all">
                <a:latin typeface="+mj-lt"/>
                <a:ea typeface="+mj-ea"/>
                <a:cs typeface="+mj-cs"/>
                <a:sym typeface="Arial"/>
              </a:defRPr>
            </a:lvl1pPr>
          </a:lstStyle>
          <a:p>
            <a:r>
              <a:t>INSERT HEADLINE HERE – UP TO 2 FULL WIDTH LINES (ALL CAPS)</a:t>
            </a:r>
          </a:p>
        </p:txBody>
      </p:sp>
      <p:sp>
        <p:nvSpPr>
          <p:cNvPr id="254"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Full Width Head + Copy - Text Only">
    <p:spTree>
      <p:nvGrpSpPr>
        <p:cNvPr id="1" name=""/>
        <p:cNvGrpSpPr/>
        <p:nvPr/>
      </p:nvGrpSpPr>
      <p:grpSpPr>
        <a:xfrm>
          <a:off x="0" y="0"/>
          <a:ext cx="0" cy="0"/>
          <a:chOff x="0" y="0"/>
          <a:chExt cx="0" cy="0"/>
        </a:xfrm>
      </p:grpSpPr>
      <p:sp>
        <p:nvSpPr>
          <p:cNvPr id="261"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262"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263" name="Body Level One…"/>
          <p:cNvSpPr txBox="1">
            <a:spLocks noGrp="1"/>
          </p:cNvSpPr>
          <p:nvPr>
            <p:ph type="body" idx="1" hasCustomPrompt="1"/>
          </p:nvPr>
        </p:nvSpPr>
        <p:spPr>
          <a:xfrm>
            <a:off x="486707" y="1718734"/>
            <a:ext cx="11103259"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264"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265"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266"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Full Width Head + Bold Subhead">
    <p:spTree>
      <p:nvGrpSpPr>
        <p:cNvPr id="1" name=""/>
        <p:cNvGrpSpPr/>
        <p:nvPr/>
      </p:nvGrpSpPr>
      <p:grpSpPr>
        <a:xfrm>
          <a:off x="0" y="0"/>
          <a:ext cx="0" cy="0"/>
          <a:chOff x="0" y="0"/>
          <a:chExt cx="0" cy="0"/>
        </a:xfrm>
      </p:grpSpPr>
      <p:sp>
        <p:nvSpPr>
          <p:cNvPr id="273"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274"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275" name="Body Level One…"/>
          <p:cNvSpPr txBox="1">
            <a:spLocks noGrp="1"/>
          </p:cNvSpPr>
          <p:nvPr>
            <p:ph type="body" sz="quarter" idx="1" hasCustomPrompt="1"/>
          </p:nvPr>
        </p:nvSpPr>
        <p:spPr>
          <a:xfrm>
            <a:off x="486707" y="1519627"/>
            <a:ext cx="11103259" cy="398214"/>
          </a:xfrm>
          <a:prstGeom prst="rect">
            <a:avLst/>
          </a:prstGeom>
        </p:spPr>
        <p:txBody>
          <a:bodyPr lIns="0" tIns="0" rIns="0" bIns="0">
            <a:normAutofit/>
          </a:bodyPr>
          <a:lstStyle>
            <a:lvl1pPr marL="0" indent="0" defTabSz="1218803">
              <a:lnSpc>
                <a:spcPts val="2100"/>
              </a:lnSpc>
              <a:spcBef>
                <a:spcPts val="0"/>
              </a:spcBef>
              <a:buSzTx/>
              <a:buFontTx/>
              <a:buNone/>
              <a:defRPr sz="1800" b="1">
                <a:latin typeface="+mj-lt"/>
                <a:ea typeface="+mj-ea"/>
                <a:cs typeface="+mj-cs"/>
                <a:sym typeface="Arial"/>
              </a:defRPr>
            </a:lvl1pPr>
            <a:lvl2pPr marL="241967" indent="-241967" defTabSz="1218803">
              <a:lnSpc>
                <a:spcPts val="2100"/>
              </a:lnSpc>
              <a:spcBef>
                <a:spcPts val="0"/>
              </a:spcBef>
              <a:buFontTx/>
              <a:buChar char="▪"/>
              <a:defRPr sz="1800" b="1">
                <a:latin typeface="+mj-lt"/>
                <a:ea typeface="+mj-ea"/>
                <a:cs typeface="+mj-cs"/>
                <a:sym typeface="Arial"/>
              </a:defRPr>
            </a:lvl2pPr>
            <a:lvl3pPr marL="485617" indent="-257090" defTabSz="1218803">
              <a:lnSpc>
                <a:spcPts val="2100"/>
              </a:lnSpc>
              <a:spcBef>
                <a:spcPts val="0"/>
              </a:spcBef>
              <a:buFontTx/>
              <a:defRPr sz="1800" b="1">
                <a:latin typeface="+mj-lt"/>
                <a:ea typeface="+mj-ea"/>
                <a:cs typeface="+mj-cs"/>
                <a:sym typeface="Arial"/>
              </a:defRPr>
            </a:lvl3pPr>
            <a:lvl4pPr marL="753592" indent="-296541" defTabSz="1218803">
              <a:lnSpc>
                <a:spcPts val="2100"/>
              </a:lnSpc>
              <a:spcBef>
                <a:spcPts val="0"/>
              </a:spcBef>
              <a:buFontTx/>
              <a:buChar char="-"/>
              <a:defRPr sz="1800" b="1">
                <a:latin typeface="+mj-lt"/>
                <a:ea typeface="+mj-ea"/>
                <a:cs typeface="+mj-cs"/>
                <a:sym typeface="Arial"/>
              </a:defRPr>
            </a:lvl4pPr>
            <a:lvl5pPr marL="981511" indent="-293817" defTabSz="1218803">
              <a:lnSpc>
                <a:spcPts val="2100"/>
              </a:lnSpc>
              <a:spcBef>
                <a:spcPts val="0"/>
              </a:spcBef>
              <a:buFontTx/>
              <a:buChar char="◦"/>
              <a:defRPr sz="1800" b="1">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276"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277" name="Text Placeholder 3"/>
          <p:cNvSpPr>
            <a:spLocks noGrp="1"/>
          </p:cNvSpPr>
          <p:nvPr>
            <p:ph type="body" idx="21"/>
          </p:nvPr>
        </p:nvSpPr>
        <p:spPr>
          <a:xfrm>
            <a:off x="486708" y="2038298"/>
            <a:ext cx="11126535" cy="4221605"/>
          </a:xfrm>
          <a:prstGeom prst="rect">
            <a:avLst/>
          </a:prstGeom>
        </p:spPr>
        <p:txBody>
          <a:bodyPr lIns="0" tIns="0" rIns="0" bIns="0">
            <a:normAutofit/>
          </a:bodyPr>
          <a:lstStyle/>
          <a:p>
            <a:pPr marL="0" indent="0" defTabSz="1218803">
              <a:buSzTx/>
              <a:buFontTx/>
              <a:buNone/>
              <a:defRPr sz="1700">
                <a:latin typeface="+mj-lt"/>
                <a:ea typeface="+mj-ea"/>
                <a:cs typeface="+mj-cs"/>
                <a:sym typeface="Arial"/>
              </a:defRPr>
            </a:pPr>
            <a:endParaRPr/>
          </a:p>
        </p:txBody>
      </p:sp>
      <p:sp>
        <p:nvSpPr>
          <p:cNvPr id="278"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3 Width Head + 2/3 Copy - Text Only">
    <p:spTree>
      <p:nvGrpSpPr>
        <p:cNvPr id="1" name=""/>
        <p:cNvGrpSpPr/>
        <p:nvPr/>
      </p:nvGrpSpPr>
      <p:grpSpPr>
        <a:xfrm>
          <a:off x="0" y="0"/>
          <a:ext cx="0" cy="0"/>
          <a:chOff x="0" y="0"/>
          <a:chExt cx="0" cy="0"/>
        </a:xfrm>
      </p:grpSpPr>
      <p:sp>
        <p:nvSpPr>
          <p:cNvPr id="285"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286"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287"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288" name="Body Level One…"/>
          <p:cNvSpPr txBox="1">
            <a:spLocks noGrp="1"/>
          </p:cNvSpPr>
          <p:nvPr>
            <p:ph type="body" idx="1" hasCustomPrompt="1"/>
          </p:nvPr>
        </p:nvSpPr>
        <p:spPr>
          <a:xfrm>
            <a:off x="4886111" y="712943"/>
            <a:ext cx="6727133" cy="5535457"/>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0869"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2/3 width of slide</a:t>
            </a:r>
          </a:p>
          <a:p>
            <a:pPr lvl="1"/>
            <a:endParaRPr/>
          </a:p>
          <a:p>
            <a:pPr lvl="2"/>
            <a:endParaRPr/>
          </a:p>
          <a:p>
            <a:pPr lvl="3"/>
            <a:endParaRPr/>
          </a:p>
          <a:p>
            <a:pPr lvl="4"/>
            <a:endParaRPr/>
          </a:p>
        </p:txBody>
      </p:sp>
      <p:sp>
        <p:nvSpPr>
          <p:cNvPr id="289"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ull Width Head, Copy + Visual">
    <p:spTree>
      <p:nvGrpSpPr>
        <p:cNvPr id="1" name=""/>
        <p:cNvGrpSpPr/>
        <p:nvPr/>
      </p:nvGrpSpPr>
      <p:grpSpPr>
        <a:xfrm>
          <a:off x="0" y="0"/>
          <a:ext cx="0" cy="0"/>
          <a:chOff x="0" y="0"/>
          <a:chExt cx="0" cy="0"/>
        </a:xfrm>
      </p:grpSpPr>
      <p:sp>
        <p:nvSpPr>
          <p:cNvPr id="296"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297"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298"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299" name="Body Level One…"/>
          <p:cNvSpPr txBox="1">
            <a:spLocks noGrp="1"/>
          </p:cNvSpPr>
          <p:nvPr>
            <p:ph type="body" sz="quarter" idx="1" hasCustomPrompt="1"/>
          </p:nvPr>
        </p:nvSpPr>
        <p:spPr>
          <a:xfrm>
            <a:off x="486707" y="1162280"/>
            <a:ext cx="11103260" cy="600134"/>
          </a:xfrm>
          <a:prstGeom prst="rect">
            <a:avLst/>
          </a:prstGeom>
        </p:spPr>
        <p:txBody>
          <a:bodyPr lIns="0" tIns="0" rIns="0" bIns="0">
            <a:normAutofit/>
          </a:bodyPr>
          <a:lstStyle>
            <a:lvl1pPr marL="0" indent="0" defTabSz="1218803">
              <a:buSzTx/>
              <a:buFontTx/>
              <a:buNone/>
              <a:defRPr sz="1600">
                <a:latin typeface="+mj-lt"/>
                <a:ea typeface="+mj-ea"/>
                <a:cs typeface="+mj-cs"/>
                <a:sym typeface="Arial"/>
              </a:defRPr>
            </a:lvl1pPr>
            <a:lvl2pPr marL="0" indent="0" defTabSz="1218803">
              <a:buSzTx/>
              <a:buFontTx/>
              <a:buNone/>
              <a:defRPr sz="1600">
                <a:latin typeface="+mj-lt"/>
                <a:ea typeface="+mj-ea"/>
                <a:cs typeface="+mj-cs"/>
                <a:sym typeface="Arial"/>
              </a:defRPr>
            </a:lvl2pPr>
            <a:lvl3pPr marL="0" indent="0" defTabSz="1218803">
              <a:buSzTx/>
              <a:buFontTx/>
              <a:buNone/>
              <a:defRPr sz="1600">
                <a:latin typeface="+mj-lt"/>
                <a:ea typeface="+mj-ea"/>
                <a:cs typeface="+mj-cs"/>
                <a:sym typeface="Arial"/>
              </a:defRPr>
            </a:lvl3pPr>
            <a:lvl4pPr marL="0" indent="0" defTabSz="1218803">
              <a:buSzTx/>
              <a:buFontTx/>
              <a:buNone/>
              <a:defRPr sz="1600">
                <a:latin typeface="+mj-lt"/>
                <a:ea typeface="+mj-ea"/>
                <a:cs typeface="+mj-cs"/>
                <a:sym typeface="Arial"/>
              </a:defRPr>
            </a:lvl4pPr>
            <a:lvl5pPr marL="0" indent="0" defTabSz="1218803">
              <a:buSzTx/>
              <a:buFontTx/>
              <a:buNone/>
              <a:defRPr sz="1600">
                <a:latin typeface="+mj-lt"/>
                <a:ea typeface="+mj-ea"/>
                <a:cs typeface="+mj-cs"/>
                <a:sym typeface="Arial"/>
              </a:defRPr>
            </a:lvl5pPr>
          </a:lstStyle>
          <a:p>
            <a:r>
              <a:t>Insert sub-headline or explanatory copy here – up to 2 full-width lines.</a:t>
            </a:r>
          </a:p>
          <a:p>
            <a:pPr lvl="1"/>
            <a:endParaRPr/>
          </a:p>
          <a:p>
            <a:pPr lvl="2"/>
            <a:endParaRPr/>
          </a:p>
          <a:p>
            <a:pPr lvl="3"/>
            <a:endParaRPr/>
          </a:p>
          <a:p>
            <a:pPr lvl="4"/>
            <a:endParaRPr/>
          </a:p>
        </p:txBody>
      </p:sp>
      <p:sp>
        <p:nvSpPr>
          <p:cNvPr id="300" name="INSERT HEADLINE HERE – UP TO 1 FULL-WIDTH LINE"/>
          <p:cNvSpPr txBox="1">
            <a:spLocks noGrp="1"/>
          </p:cNvSpPr>
          <p:nvPr>
            <p:ph type="title" hasCustomPrompt="1"/>
          </p:nvPr>
        </p:nvSpPr>
        <p:spPr>
          <a:xfrm>
            <a:off x="486707" y="646176"/>
            <a:ext cx="11103259" cy="509241"/>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1 FULL-WIDTH LINE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ull Width Head, 1/3 Copy + 2/3 Visual">
    <p:spTree>
      <p:nvGrpSpPr>
        <p:cNvPr id="1" name=""/>
        <p:cNvGrpSpPr/>
        <p:nvPr/>
      </p:nvGrpSpPr>
      <p:grpSpPr>
        <a:xfrm>
          <a:off x="0" y="0"/>
          <a:ext cx="0" cy="0"/>
          <a:chOff x="0" y="0"/>
          <a:chExt cx="0" cy="0"/>
        </a:xfrm>
      </p:grpSpPr>
      <p:sp>
        <p:nvSpPr>
          <p:cNvPr id="307"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08"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309" name="Body Level One…"/>
          <p:cNvSpPr txBox="1">
            <a:spLocks noGrp="1"/>
          </p:cNvSpPr>
          <p:nvPr>
            <p:ph type="body" sz="half" idx="1" hasCustomPrompt="1"/>
          </p:nvPr>
        </p:nvSpPr>
        <p:spPr>
          <a:xfrm>
            <a:off x="4873414" y="1718734"/>
            <a:ext cx="6716553"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0869"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Click an icon to insert a visual here at 2/3 width of slide</a:t>
            </a:r>
          </a:p>
          <a:p>
            <a:pPr lvl="1"/>
            <a:endParaRPr/>
          </a:p>
          <a:p>
            <a:pPr lvl="2"/>
            <a:endParaRPr/>
          </a:p>
          <a:p>
            <a:pPr lvl="3"/>
            <a:endParaRPr/>
          </a:p>
          <a:p>
            <a:pPr lvl="4"/>
            <a:endParaRPr/>
          </a:p>
        </p:txBody>
      </p:sp>
      <p:sp>
        <p:nvSpPr>
          <p:cNvPr id="310" name="Text Placeholder 7"/>
          <p:cNvSpPr>
            <a:spLocks noGrp="1"/>
          </p:cNvSpPr>
          <p:nvPr>
            <p:ph type="body" sz="half" idx="21" hasCustomPrompt="1"/>
          </p:nvPr>
        </p:nvSpPr>
        <p:spPr>
          <a:xfrm>
            <a:off x="486705" y="1718734"/>
            <a:ext cx="4225885"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stStyle>
          <a:p>
            <a:r>
              <a:t>Insert bullet list at 1/3 width of slide
Bullet list level two
Bullet list level three
Bullet list level four
Bullet list level five</a:t>
            </a:r>
          </a:p>
        </p:txBody>
      </p:sp>
      <p:sp>
        <p:nvSpPr>
          <p:cNvPr id="311"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312"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34"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35" name="Body Level One…"/>
          <p:cNvSpPr txBox="1">
            <a:spLocks noGrp="1"/>
          </p:cNvSpPr>
          <p:nvPr>
            <p:ph type="body" sz="half" idx="1" hasCustomPrompt="1"/>
          </p:nvPr>
        </p:nvSpPr>
        <p:spPr>
          <a:xfrm>
            <a:off x="349250" y="1605433"/>
            <a:ext cx="5283455"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vl2pPr marL="0" indent="544021">
              <a:spcBef>
                <a:spcPts val="0"/>
              </a:spcBef>
              <a:buSzTx/>
              <a:buFontTx/>
              <a:buNone/>
              <a:defRPr sz="1600">
                <a:solidFill>
                  <a:srgbClr val="41453B"/>
                </a:solidFill>
                <a:latin typeface="+mj-lt"/>
                <a:ea typeface="+mj-ea"/>
                <a:cs typeface="+mj-cs"/>
                <a:sym typeface="Arial"/>
              </a:defRPr>
            </a:lvl2pPr>
            <a:lvl3pPr marL="0" indent="997198">
              <a:spcBef>
                <a:spcPts val="0"/>
              </a:spcBef>
              <a:buSzTx/>
              <a:buFontTx/>
              <a:buNone/>
              <a:defRPr sz="1600">
                <a:solidFill>
                  <a:srgbClr val="41453B"/>
                </a:solidFill>
                <a:latin typeface="+mj-lt"/>
                <a:ea typeface="+mj-ea"/>
                <a:cs typeface="+mj-cs"/>
                <a:sym typeface="Arial"/>
              </a:defRPr>
            </a:lvl3pPr>
            <a:lvl4pPr marL="0" indent="1495796">
              <a:spcBef>
                <a:spcPts val="0"/>
              </a:spcBef>
              <a:buSzTx/>
              <a:buFontTx/>
              <a:buNone/>
              <a:defRPr sz="1600">
                <a:solidFill>
                  <a:srgbClr val="41453B"/>
                </a:solidFill>
                <a:latin typeface="+mj-lt"/>
                <a:ea typeface="+mj-ea"/>
                <a:cs typeface="+mj-cs"/>
                <a:sym typeface="Arial"/>
              </a:defRPr>
            </a:lvl4pPr>
            <a:lvl5pPr marL="0" indent="1994396">
              <a:spcBef>
                <a:spcPts val="0"/>
              </a:spcBef>
              <a:buSzTx/>
              <a:buFontTx/>
              <a:buNone/>
              <a:defRPr sz="1600">
                <a:solidFill>
                  <a:srgbClr val="41453B"/>
                </a:solidFill>
                <a:latin typeface="+mj-lt"/>
                <a:ea typeface="+mj-ea"/>
                <a:cs typeface="+mj-cs"/>
                <a:sym typeface="Arial"/>
              </a:defRPr>
            </a:lvl5pPr>
          </a:lstStyle>
          <a:p>
            <a:r>
              <a:t>Click to edit Master text styles</a:t>
            </a:r>
          </a:p>
          <a:p>
            <a:pPr lvl="1"/>
            <a:endParaRPr/>
          </a:p>
          <a:p>
            <a:pPr lvl="2"/>
            <a:endParaRPr/>
          </a:p>
          <a:p>
            <a:pPr lvl="3"/>
            <a:endParaRPr/>
          </a:p>
          <a:p>
            <a:pPr lvl="4"/>
            <a:endParaRPr/>
          </a:p>
        </p:txBody>
      </p:sp>
      <p:sp>
        <p:nvSpPr>
          <p:cNvPr id="36" name="Picture Placeholder 4"/>
          <p:cNvSpPr>
            <a:spLocks noGrp="1"/>
          </p:cNvSpPr>
          <p:nvPr>
            <p:ph type="pic" idx="21"/>
          </p:nvPr>
        </p:nvSpPr>
        <p:spPr>
          <a:xfrm>
            <a:off x="6092825" y="0"/>
            <a:ext cx="6096000" cy="6858000"/>
          </a:xfrm>
          <a:prstGeom prst="rect">
            <a:avLst/>
          </a:prstGeom>
        </p:spPr>
        <p:txBody>
          <a:bodyPr lIns="91439" rIns="91439"/>
          <a:lstStyle/>
          <a:p>
            <a:endParaRPr/>
          </a:p>
        </p:txBody>
      </p:sp>
      <p:sp>
        <p:nvSpPr>
          <p:cNvPr id="37" name="Arrow: Pentagon 7"/>
          <p:cNvSpPr/>
          <p:nvPr/>
        </p:nvSpPr>
        <p:spPr>
          <a:xfrm>
            <a:off x="-1" y="430429"/>
            <a:ext cx="1658473" cy="19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02" y="0"/>
                </a:lnTo>
                <a:lnTo>
                  <a:pt x="21600" y="10800"/>
                </a:lnTo>
                <a:lnTo>
                  <a:pt x="20302"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38" name="Text Placeholder 4"/>
          <p:cNvSpPr>
            <a:spLocks noGrp="1"/>
          </p:cNvSpPr>
          <p:nvPr>
            <p:ph type="body" sz="quarter" idx="22" hasCustomPrompt="1"/>
          </p:nvPr>
        </p:nvSpPr>
        <p:spPr>
          <a:xfrm>
            <a:off x="349320" y="421464"/>
            <a:ext cx="5283386" cy="199250"/>
          </a:xfrm>
          <a:prstGeom prst="rect">
            <a:avLst/>
          </a:prstGeom>
        </p:spPr>
        <p:txBody>
          <a:bodyPr lIns="0" tIns="0" rIns="0" bIns="0" anchor="b">
            <a:normAutofit/>
          </a:bodyPr>
          <a:lstStyle>
            <a:lvl1pPr marL="0" indent="0">
              <a:spcBef>
                <a:spcPts val="200"/>
              </a:spcBef>
              <a:buSzTx/>
              <a:buFontTx/>
              <a:buNone/>
              <a:defRPr sz="1100" cap="all">
                <a:solidFill>
                  <a:srgbClr val="FFFFFF"/>
                </a:solidFill>
                <a:latin typeface="+mj-lt"/>
                <a:ea typeface="+mj-ea"/>
                <a:cs typeface="+mj-cs"/>
                <a:sym typeface="Arial"/>
              </a:defRPr>
            </a:lvl1pPr>
          </a:lstStyle>
          <a:p>
            <a:r>
              <a:t>SECTION TITLE</a:t>
            </a:r>
          </a:p>
        </p:txBody>
      </p:sp>
      <p:sp>
        <p:nvSpPr>
          <p:cNvPr id="39" name="Text Placeholder 4"/>
          <p:cNvSpPr>
            <a:spLocks noGrp="1"/>
          </p:cNvSpPr>
          <p:nvPr>
            <p:ph type="body" sz="quarter" idx="23" hasCustomPrompt="1"/>
          </p:nvPr>
        </p:nvSpPr>
        <p:spPr>
          <a:xfrm>
            <a:off x="349320" y="645533"/>
            <a:ext cx="5283386" cy="284031"/>
          </a:xfrm>
          <a:prstGeom prst="rect">
            <a:avLst/>
          </a:prstGeom>
        </p:spPr>
        <p:txBody>
          <a:bodyPr lIns="0" tIns="0" rIns="0" bIns="0">
            <a:normAutofit/>
          </a:bodyPr>
          <a:lstStyle>
            <a:lvl1pPr marL="0" indent="0" defTabSz="398878">
              <a:spcBef>
                <a:spcPts val="400"/>
              </a:spcBef>
              <a:buSzTx/>
              <a:buFontTx/>
              <a:buNone/>
              <a:defRPr sz="1920" b="1" spc="-80">
                <a:solidFill>
                  <a:schemeClr val="accent3"/>
                </a:solidFill>
                <a:latin typeface="+mj-lt"/>
                <a:ea typeface="+mj-ea"/>
                <a:cs typeface="+mj-cs"/>
                <a:sym typeface="Arial"/>
              </a:defRPr>
            </a:lvl1pPr>
          </a:lstStyle>
          <a:p>
            <a:r>
              <a:t>Title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3 Width Head + Copy w/ 2/3 Visual">
    <p:spTree>
      <p:nvGrpSpPr>
        <p:cNvPr id="1" name=""/>
        <p:cNvGrpSpPr/>
        <p:nvPr/>
      </p:nvGrpSpPr>
      <p:grpSpPr>
        <a:xfrm>
          <a:off x="0" y="0"/>
          <a:ext cx="0" cy="0"/>
          <a:chOff x="0" y="0"/>
          <a:chExt cx="0" cy="0"/>
        </a:xfrm>
      </p:grpSpPr>
      <p:sp>
        <p:nvSpPr>
          <p:cNvPr id="319"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20"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321"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22"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23"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324"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3 Width Head + Copy w/Full Bleed Photo">
    <p:spTree>
      <p:nvGrpSpPr>
        <p:cNvPr id="1" name=""/>
        <p:cNvGrpSpPr/>
        <p:nvPr/>
      </p:nvGrpSpPr>
      <p:grpSpPr>
        <a:xfrm>
          <a:off x="0" y="0"/>
          <a:ext cx="0" cy="0"/>
          <a:chOff x="0" y="0"/>
          <a:chExt cx="0" cy="0"/>
        </a:xfrm>
      </p:grpSpPr>
      <p:sp>
        <p:nvSpPr>
          <p:cNvPr id="331"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32" name="Picture Placeholder 6"/>
          <p:cNvSpPr>
            <a:spLocks noGrp="1"/>
          </p:cNvSpPr>
          <p:nvPr>
            <p:ph type="pic" idx="21"/>
          </p:nvPr>
        </p:nvSpPr>
        <p:spPr>
          <a:xfrm>
            <a:off x="4873416" y="0"/>
            <a:ext cx="7315411" cy="6858000"/>
          </a:xfrm>
          <a:prstGeom prst="rect">
            <a:avLst/>
          </a:prstGeom>
        </p:spPr>
        <p:txBody>
          <a:bodyPr lIns="91439" rIns="91439"/>
          <a:lstStyle/>
          <a:p>
            <a:endParaRPr/>
          </a:p>
        </p:txBody>
      </p:sp>
      <p:sp>
        <p:nvSpPr>
          <p:cNvPr id="333"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34"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335"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3 Width Head + Copy w/3 Image Grid">
    <p:spTree>
      <p:nvGrpSpPr>
        <p:cNvPr id="1" name=""/>
        <p:cNvGrpSpPr/>
        <p:nvPr/>
      </p:nvGrpSpPr>
      <p:grpSpPr>
        <a:xfrm>
          <a:off x="0" y="0"/>
          <a:ext cx="0" cy="0"/>
          <a:chOff x="0" y="0"/>
          <a:chExt cx="0" cy="0"/>
        </a:xfrm>
      </p:grpSpPr>
      <p:sp>
        <p:nvSpPr>
          <p:cNvPr id="342" name="Picture Placeholder 6"/>
          <p:cNvSpPr>
            <a:spLocks noGrp="1"/>
          </p:cNvSpPr>
          <p:nvPr>
            <p:ph type="pic" sz="quarter" idx="21"/>
          </p:nvPr>
        </p:nvSpPr>
        <p:spPr>
          <a:xfrm>
            <a:off x="4886112" y="3513668"/>
            <a:ext cx="2433810" cy="3344334"/>
          </a:xfrm>
          <a:prstGeom prst="rect">
            <a:avLst/>
          </a:prstGeom>
        </p:spPr>
        <p:txBody>
          <a:bodyPr lIns="91439" rIns="91439"/>
          <a:lstStyle/>
          <a:p>
            <a:endParaRPr/>
          </a:p>
        </p:txBody>
      </p:sp>
      <p:sp>
        <p:nvSpPr>
          <p:cNvPr id="343" name="Picture Placeholder 6"/>
          <p:cNvSpPr>
            <a:spLocks noGrp="1"/>
          </p:cNvSpPr>
          <p:nvPr>
            <p:ph type="pic" sz="quarter" idx="22"/>
          </p:nvPr>
        </p:nvSpPr>
        <p:spPr>
          <a:xfrm>
            <a:off x="7409842" y="3513668"/>
            <a:ext cx="4778985" cy="3344334"/>
          </a:xfrm>
          <a:prstGeom prst="rect">
            <a:avLst/>
          </a:prstGeom>
        </p:spPr>
        <p:txBody>
          <a:bodyPr lIns="91439" rIns="91439"/>
          <a:lstStyle/>
          <a:p>
            <a:endParaRPr/>
          </a:p>
        </p:txBody>
      </p:sp>
      <p:sp>
        <p:nvSpPr>
          <p:cNvPr id="344"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45" name="Picture Placeholder 6"/>
          <p:cNvSpPr>
            <a:spLocks noGrp="1"/>
          </p:cNvSpPr>
          <p:nvPr>
            <p:ph type="pic" sz="half" idx="23"/>
          </p:nvPr>
        </p:nvSpPr>
        <p:spPr>
          <a:xfrm>
            <a:off x="4886111" y="0"/>
            <a:ext cx="7302714" cy="3389377"/>
          </a:xfrm>
          <a:prstGeom prst="rect">
            <a:avLst/>
          </a:prstGeom>
        </p:spPr>
        <p:txBody>
          <a:bodyPr lIns="91439" rIns="91439"/>
          <a:lstStyle/>
          <a:p>
            <a:endParaRPr/>
          </a:p>
        </p:txBody>
      </p:sp>
      <p:sp>
        <p:nvSpPr>
          <p:cNvPr id="346"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47"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348"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3 Width Head + Copy w/4 Image Grid">
    <p:spTree>
      <p:nvGrpSpPr>
        <p:cNvPr id="1" name=""/>
        <p:cNvGrpSpPr/>
        <p:nvPr/>
      </p:nvGrpSpPr>
      <p:grpSpPr>
        <a:xfrm>
          <a:off x="0" y="0"/>
          <a:ext cx="0" cy="0"/>
          <a:chOff x="0" y="0"/>
          <a:chExt cx="0" cy="0"/>
        </a:xfrm>
      </p:grpSpPr>
      <p:sp>
        <p:nvSpPr>
          <p:cNvPr id="355" name="Picture Placeholder 6"/>
          <p:cNvSpPr>
            <a:spLocks noGrp="1"/>
          </p:cNvSpPr>
          <p:nvPr>
            <p:ph type="pic" sz="quarter" idx="21"/>
          </p:nvPr>
        </p:nvSpPr>
        <p:spPr>
          <a:xfrm>
            <a:off x="9764307" y="0"/>
            <a:ext cx="2424517" cy="3389377"/>
          </a:xfrm>
          <a:prstGeom prst="rect">
            <a:avLst/>
          </a:prstGeom>
        </p:spPr>
        <p:txBody>
          <a:bodyPr lIns="91439" rIns="91439"/>
          <a:lstStyle/>
          <a:p>
            <a:endParaRPr/>
          </a:p>
        </p:txBody>
      </p:sp>
      <p:sp>
        <p:nvSpPr>
          <p:cNvPr id="356" name="Picture Placeholder 6"/>
          <p:cNvSpPr>
            <a:spLocks noGrp="1"/>
          </p:cNvSpPr>
          <p:nvPr>
            <p:ph type="pic" sz="quarter" idx="22"/>
          </p:nvPr>
        </p:nvSpPr>
        <p:spPr>
          <a:xfrm>
            <a:off x="4886112" y="0"/>
            <a:ext cx="4798704" cy="3389377"/>
          </a:xfrm>
          <a:prstGeom prst="rect">
            <a:avLst/>
          </a:prstGeom>
        </p:spPr>
        <p:txBody>
          <a:bodyPr lIns="91439" rIns="91439"/>
          <a:lstStyle/>
          <a:p>
            <a:endParaRPr/>
          </a:p>
        </p:txBody>
      </p:sp>
      <p:sp>
        <p:nvSpPr>
          <p:cNvPr id="357" name="Picture Placeholder 6"/>
          <p:cNvSpPr>
            <a:spLocks noGrp="1"/>
          </p:cNvSpPr>
          <p:nvPr>
            <p:ph type="pic" sz="quarter" idx="23"/>
          </p:nvPr>
        </p:nvSpPr>
        <p:spPr>
          <a:xfrm>
            <a:off x="4886112" y="3468623"/>
            <a:ext cx="2433810" cy="3389377"/>
          </a:xfrm>
          <a:prstGeom prst="rect">
            <a:avLst/>
          </a:prstGeom>
        </p:spPr>
        <p:txBody>
          <a:bodyPr lIns="91439" rIns="91439"/>
          <a:lstStyle/>
          <a:p>
            <a:endParaRPr/>
          </a:p>
        </p:txBody>
      </p:sp>
      <p:sp>
        <p:nvSpPr>
          <p:cNvPr id="358" name="Picture Placeholder 6"/>
          <p:cNvSpPr>
            <a:spLocks noGrp="1"/>
          </p:cNvSpPr>
          <p:nvPr>
            <p:ph type="pic" sz="quarter" idx="24"/>
          </p:nvPr>
        </p:nvSpPr>
        <p:spPr>
          <a:xfrm>
            <a:off x="7412662" y="3468623"/>
            <a:ext cx="4776166" cy="3389377"/>
          </a:xfrm>
          <a:prstGeom prst="rect">
            <a:avLst/>
          </a:prstGeom>
        </p:spPr>
        <p:txBody>
          <a:bodyPr lIns="91439" rIns="91439"/>
          <a:lstStyle/>
          <a:p>
            <a:endParaRPr/>
          </a:p>
        </p:txBody>
      </p:sp>
      <p:sp>
        <p:nvSpPr>
          <p:cNvPr id="359"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60"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61"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362"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3 Width Head + Copy w/5 Image Grid">
    <p:spTree>
      <p:nvGrpSpPr>
        <p:cNvPr id="1" name=""/>
        <p:cNvGrpSpPr/>
        <p:nvPr/>
      </p:nvGrpSpPr>
      <p:grpSpPr>
        <a:xfrm>
          <a:off x="0" y="0"/>
          <a:ext cx="0" cy="0"/>
          <a:chOff x="0" y="0"/>
          <a:chExt cx="0" cy="0"/>
        </a:xfrm>
      </p:grpSpPr>
      <p:sp>
        <p:nvSpPr>
          <p:cNvPr id="369"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70"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71"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372" name="Picture Placeholder 6"/>
          <p:cNvSpPr>
            <a:spLocks noGrp="1"/>
          </p:cNvSpPr>
          <p:nvPr>
            <p:ph type="pic" sz="quarter" idx="21"/>
          </p:nvPr>
        </p:nvSpPr>
        <p:spPr>
          <a:xfrm>
            <a:off x="9812004" y="1"/>
            <a:ext cx="2376822" cy="3401484"/>
          </a:xfrm>
          <a:prstGeom prst="rect">
            <a:avLst/>
          </a:prstGeom>
        </p:spPr>
        <p:txBody>
          <a:bodyPr lIns="91439" rIns="91439"/>
          <a:lstStyle/>
          <a:p>
            <a:endParaRPr/>
          </a:p>
        </p:txBody>
      </p:sp>
      <p:sp>
        <p:nvSpPr>
          <p:cNvPr id="373" name="Picture Placeholder 6"/>
          <p:cNvSpPr>
            <a:spLocks noGrp="1"/>
          </p:cNvSpPr>
          <p:nvPr>
            <p:ph type="pic" sz="quarter" idx="22"/>
          </p:nvPr>
        </p:nvSpPr>
        <p:spPr>
          <a:xfrm>
            <a:off x="4886111" y="1"/>
            <a:ext cx="4838454" cy="3401484"/>
          </a:xfrm>
          <a:prstGeom prst="rect">
            <a:avLst/>
          </a:prstGeom>
        </p:spPr>
        <p:txBody>
          <a:bodyPr lIns="91439" rIns="91439"/>
          <a:lstStyle/>
          <a:p>
            <a:endParaRPr/>
          </a:p>
        </p:txBody>
      </p:sp>
      <p:sp>
        <p:nvSpPr>
          <p:cNvPr id="374" name="Picture Placeholder 6"/>
          <p:cNvSpPr>
            <a:spLocks noGrp="1"/>
          </p:cNvSpPr>
          <p:nvPr>
            <p:ph type="pic" sz="quarter" idx="23"/>
          </p:nvPr>
        </p:nvSpPr>
        <p:spPr>
          <a:xfrm>
            <a:off x="7349057" y="3481918"/>
            <a:ext cx="2376822" cy="3378997"/>
          </a:xfrm>
          <a:prstGeom prst="rect">
            <a:avLst/>
          </a:prstGeom>
        </p:spPr>
        <p:txBody>
          <a:bodyPr lIns="91439" rIns="91439"/>
          <a:lstStyle/>
          <a:p>
            <a:endParaRPr/>
          </a:p>
        </p:txBody>
      </p:sp>
      <p:sp>
        <p:nvSpPr>
          <p:cNvPr id="375" name="Picture Placeholder 6"/>
          <p:cNvSpPr>
            <a:spLocks noGrp="1"/>
          </p:cNvSpPr>
          <p:nvPr>
            <p:ph type="pic" sz="quarter" idx="24"/>
          </p:nvPr>
        </p:nvSpPr>
        <p:spPr>
          <a:xfrm>
            <a:off x="4886111" y="3481918"/>
            <a:ext cx="2376822" cy="3378997"/>
          </a:xfrm>
          <a:prstGeom prst="rect">
            <a:avLst/>
          </a:prstGeom>
        </p:spPr>
        <p:txBody>
          <a:bodyPr lIns="91439" rIns="91439"/>
          <a:lstStyle/>
          <a:p>
            <a:endParaRPr/>
          </a:p>
        </p:txBody>
      </p:sp>
      <p:sp>
        <p:nvSpPr>
          <p:cNvPr id="376" name="Picture Placeholder 6"/>
          <p:cNvSpPr>
            <a:spLocks noGrp="1"/>
          </p:cNvSpPr>
          <p:nvPr>
            <p:ph type="pic" sz="quarter" idx="25"/>
          </p:nvPr>
        </p:nvSpPr>
        <p:spPr>
          <a:xfrm>
            <a:off x="9812004" y="3479005"/>
            <a:ext cx="2376822" cy="3378997"/>
          </a:xfrm>
          <a:prstGeom prst="rect">
            <a:avLst/>
          </a:prstGeom>
        </p:spPr>
        <p:txBody>
          <a:bodyPr lIns="91439" rIns="91439"/>
          <a:lstStyle/>
          <a:p>
            <a:endParaRPr/>
          </a:p>
        </p:txBody>
      </p:sp>
      <p:sp>
        <p:nvSpPr>
          <p:cNvPr id="377"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3 Width Head + Copy w/6 Image Grid">
    <p:spTree>
      <p:nvGrpSpPr>
        <p:cNvPr id="1" name=""/>
        <p:cNvGrpSpPr/>
        <p:nvPr/>
      </p:nvGrpSpPr>
      <p:grpSpPr>
        <a:xfrm>
          <a:off x="0" y="0"/>
          <a:ext cx="0" cy="0"/>
          <a:chOff x="0" y="0"/>
          <a:chExt cx="0" cy="0"/>
        </a:xfrm>
      </p:grpSpPr>
      <p:sp>
        <p:nvSpPr>
          <p:cNvPr id="384" name="Picture Placeholder 6"/>
          <p:cNvSpPr>
            <a:spLocks noGrp="1"/>
          </p:cNvSpPr>
          <p:nvPr>
            <p:ph type="pic" sz="quarter" idx="21"/>
          </p:nvPr>
        </p:nvSpPr>
        <p:spPr>
          <a:xfrm>
            <a:off x="9812004" y="1"/>
            <a:ext cx="2376822" cy="2272749"/>
          </a:xfrm>
          <a:prstGeom prst="rect">
            <a:avLst/>
          </a:prstGeom>
        </p:spPr>
        <p:txBody>
          <a:bodyPr lIns="91439" rIns="91439"/>
          <a:lstStyle/>
          <a:p>
            <a:endParaRPr/>
          </a:p>
        </p:txBody>
      </p:sp>
      <p:sp>
        <p:nvSpPr>
          <p:cNvPr id="385" name="Picture Placeholder 6"/>
          <p:cNvSpPr>
            <a:spLocks noGrp="1"/>
          </p:cNvSpPr>
          <p:nvPr>
            <p:ph type="pic" sz="half" idx="22"/>
          </p:nvPr>
        </p:nvSpPr>
        <p:spPr>
          <a:xfrm>
            <a:off x="4886111" y="1"/>
            <a:ext cx="4838454" cy="4128052"/>
          </a:xfrm>
          <a:prstGeom prst="rect">
            <a:avLst/>
          </a:prstGeom>
        </p:spPr>
        <p:txBody>
          <a:bodyPr lIns="91439" rIns="91439"/>
          <a:lstStyle/>
          <a:p>
            <a:endParaRPr/>
          </a:p>
        </p:txBody>
      </p:sp>
      <p:sp>
        <p:nvSpPr>
          <p:cNvPr id="386" name="Picture Placeholder 6"/>
          <p:cNvSpPr>
            <a:spLocks noGrp="1"/>
          </p:cNvSpPr>
          <p:nvPr>
            <p:ph type="pic" sz="quarter" idx="23"/>
          </p:nvPr>
        </p:nvSpPr>
        <p:spPr>
          <a:xfrm>
            <a:off x="9812004" y="2352261"/>
            <a:ext cx="2376822" cy="1775794"/>
          </a:xfrm>
          <a:prstGeom prst="rect">
            <a:avLst/>
          </a:prstGeom>
        </p:spPr>
        <p:txBody>
          <a:bodyPr lIns="91439" rIns="91439"/>
          <a:lstStyle/>
          <a:p>
            <a:endParaRPr/>
          </a:p>
        </p:txBody>
      </p:sp>
      <p:sp>
        <p:nvSpPr>
          <p:cNvPr id="387" name="Picture Placeholder 6"/>
          <p:cNvSpPr>
            <a:spLocks noGrp="1"/>
          </p:cNvSpPr>
          <p:nvPr>
            <p:ph type="pic" sz="quarter" idx="24"/>
          </p:nvPr>
        </p:nvSpPr>
        <p:spPr>
          <a:xfrm>
            <a:off x="7349057" y="4207564"/>
            <a:ext cx="2376822" cy="2653350"/>
          </a:xfrm>
          <a:prstGeom prst="rect">
            <a:avLst/>
          </a:prstGeom>
        </p:spPr>
        <p:txBody>
          <a:bodyPr lIns="91439" rIns="91439"/>
          <a:lstStyle/>
          <a:p>
            <a:endParaRPr/>
          </a:p>
        </p:txBody>
      </p:sp>
      <p:sp>
        <p:nvSpPr>
          <p:cNvPr id="388" name="Picture Placeholder 6"/>
          <p:cNvSpPr>
            <a:spLocks noGrp="1"/>
          </p:cNvSpPr>
          <p:nvPr>
            <p:ph type="pic" sz="quarter" idx="25"/>
          </p:nvPr>
        </p:nvSpPr>
        <p:spPr>
          <a:xfrm>
            <a:off x="4886111" y="4207566"/>
            <a:ext cx="2376822" cy="2653350"/>
          </a:xfrm>
          <a:prstGeom prst="rect">
            <a:avLst/>
          </a:prstGeom>
        </p:spPr>
        <p:txBody>
          <a:bodyPr lIns="91439" rIns="91439"/>
          <a:lstStyle/>
          <a:p>
            <a:endParaRPr/>
          </a:p>
        </p:txBody>
      </p:sp>
      <p:sp>
        <p:nvSpPr>
          <p:cNvPr id="389" name="Picture Placeholder 6"/>
          <p:cNvSpPr>
            <a:spLocks noGrp="1"/>
          </p:cNvSpPr>
          <p:nvPr>
            <p:ph type="pic" sz="quarter" idx="26"/>
          </p:nvPr>
        </p:nvSpPr>
        <p:spPr>
          <a:xfrm>
            <a:off x="9812004" y="4204651"/>
            <a:ext cx="2376822" cy="2653350"/>
          </a:xfrm>
          <a:prstGeom prst="rect">
            <a:avLst/>
          </a:prstGeom>
        </p:spPr>
        <p:txBody>
          <a:bodyPr lIns="91439" rIns="91439"/>
          <a:lstStyle/>
          <a:p>
            <a:endParaRPr/>
          </a:p>
        </p:txBody>
      </p:sp>
      <p:sp>
        <p:nvSpPr>
          <p:cNvPr id="390"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391"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392"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393"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3 Width Head + Copy w/6 Image Grid-B">
    <p:spTree>
      <p:nvGrpSpPr>
        <p:cNvPr id="1" name=""/>
        <p:cNvGrpSpPr/>
        <p:nvPr/>
      </p:nvGrpSpPr>
      <p:grpSpPr>
        <a:xfrm>
          <a:off x="0" y="0"/>
          <a:ext cx="0" cy="0"/>
          <a:chOff x="0" y="0"/>
          <a:chExt cx="0" cy="0"/>
        </a:xfrm>
      </p:grpSpPr>
      <p:sp>
        <p:nvSpPr>
          <p:cNvPr id="400"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401"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402"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403" name="Picture Placeholder 6"/>
          <p:cNvSpPr>
            <a:spLocks noGrp="1"/>
          </p:cNvSpPr>
          <p:nvPr>
            <p:ph type="pic" sz="quarter" idx="21"/>
          </p:nvPr>
        </p:nvSpPr>
        <p:spPr>
          <a:xfrm>
            <a:off x="7349057" y="3481918"/>
            <a:ext cx="2376822" cy="3378997"/>
          </a:xfrm>
          <a:prstGeom prst="rect">
            <a:avLst/>
          </a:prstGeom>
        </p:spPr>
        <p:txBody>
          <a:bodyPr lIns="91439" rIns="91439"/>
          <a:lstStyle/>
          <a:p>
            <a:endParaRPr/>
          </a:p>
        </p:txBody>
      </p:sp>
      <p:sp>
        <p:nvSpPr>
          <p:cNvPr id="404" name="Picture Placeholder 6"/>
          <p:cNvSpPr>
            <a:spLocks noGrp="1"/>
          </p:cNvSpPr>
          <p:nvPr>
            <p:ph type="pic" sz="quarter" idx="22"/>
          </p:nvPr>
        </p:nvSpPr>
        <p:spPr>
          <a:xfrm>
            <a:off x="4886111" y="3481918"/>
            <a:ext cx="2376822" cy="3378997"/>
          </a:xfrm>
          <a:prstGeom prst="rect">
            <a:avLst/>
          </a:prstGeom>
        </p:spPr>
        <p:txBody>
          <a:bodyPr lIns="91439" rIns="91439"/>
          <a:lstStyle/>
          <a:p>
            <a:endParaRPr/>
          </a:p>
        </p:txBody>
      </p:sp>
      <p:sp>
        <p:nvSpPr>
          <p:cNvPr id="405" name="Picture Placeholder 6"/>
          <p:cNvSpPr>
            <a:spLocks noGrp="1"/>
          </p:cNvSpPr>
          <p:nvPr>
            <p:ph type="pic" sz="quarter" idx="23"/>
          </p:nvPr>
        </p:nvSpPr>
        <p:spPr>
          <a:xfrm>
            <a:off x="9812004" y="3479005"/>
            <a:ext cx="2376822" cy="3378997"/>
          </a:xfrm>
          <a:prstGeom prst="rect">
            <a:avLst/>
          </a:prstGeom>
        </p:spPr>
        <p:txBody>
          <a:bodyPr lIns="91439" rIns="91439"/>
          <a:lstStyle/>
          <a:p>
            <a:endParaRPr/>
          </a:p>
        </p:txBody>
      </p:sp>
      <p:sp>
        <p:nvSpPr>
          <p:cNvPr id="406" name="Picture Placeholder 6"/>
          <p:cNvSpPr>
            <a:spLocks noGrp="1"/>
          </p:cNvSpPr>
          <p:nvPr>
            <p:ph type="pic" sz="quarter" idx="24"/>
          </p:nvPr>
        </p:nvSpPr>
        <p:spPr>
          <a:xfrm>
            <a:off x="7349057" y="2914"/>
            <a:ext cx="2376822" cy="3378997"/>
          </a:xfrm>
          <a:prstGeom prst="rect">
            <a:avLst/>
          </a:prstGeom>
        </p:spPr>
        <p:txBody>
          <a:bodyPr lIns="91439" rIns="91439"/>
          <a:lstStyle/>
          <a:p>
            <a:endParaRPr/>
          </a:p>
        </p:txBody>
      </p:sp>
      <p:sp>
        <p:nvSpPr>
          <p:cNvPr id="407" name="Picture Placeholder 6"/>
          <p:cNvSpPr>
            <a:spLocks noGrp="1"/>
          </p:cNvSpPr>
          <p:nvPr>
            <p:ph type="pic" sz="quarter" idx="25"/>
          </p:nvPr>
        </p:nvSpPr>
        <p:spPr>
          <a:xfrm>
            <a:off x="4886111" y="2915"/>
            <a:ext cx="2376822" cy="3378997"/>
          </a:xfrm>
          <a:prstGeom prst="rect">
            <a:avLst/>
          </a:prstGeom>
        </p:spPr>
        <p:txBody>
          <a:bodyPr lIns="91439" rIns="91439"/>
          <a:lstStyle/>
          <a:p>
            <a:endParaRPr/>
          </a:p>
        </p:txBody>
      </p:sp>
      <p:sp>
        <p:nvSpPr>
          <p:cNvPr id="408" name="Picture Placeholder 6"/>
          <p:cNvSpPr>
            <a:spLocks noGrp="1"/>
          </p:cNvSpPr>
          <p:nvPr>
            <p:ph type="pic" sz="quarter" idx="26"/>
          </p:nvPr>
        </p:nvSpPr>
        <p:spPr>
          <a:xfrm>
            <a:off x="9812004" y="1"/>
            <a:ext cx="2376822" cy="3378997"/>
          </a:xfrm>
          <a:prstGeom prst="rect">
            <a:avLst/>
          </a:prstGeom>
        </p:spPr>
        <p:txBody>
          <a:bodyPr lIns="91439" rIns="91439"/>
          <a:lstStyle/>
          <a:p>
            <a:endParaRPr/>
          </a:p>
        </p:txBody>
      </p:sp>
      <p:sp>
        <p:nvSpPr>
          <p:cNvPr id="409"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Full Width Head + Copy + Photo">
    <p:spTree>
      <p:nvGrpSpPr>
        <p:cNvPr id="1" name=""/>
        <p:cNvGrpSpPr/>
        <p:nvPr/>
      </p:nvGrpSpPr>
      <p:grpSpPr>
        <a:xfrm>
          <a:off x="0" y="0"/>
          <a:ext cx="0" cy="0"/>
          <a:chOff x="0" y="0"/>
          <a:chExt cx="0" cy="0"/>
        </a:xfrm>
      </p:grpSpPr>
      <p:sp>
        <p:nvSpPr>
          <p:cNvPr id="416"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417"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418" name="Body Level One…"/>
          <p:cNvSpPr txBox="1">
            <a:spLocks noGrp="1"/>
          </p:cNvSpPr>
          <p:nvPr>
            <p:ph type="body" sz="quarter" idx="1" hasCustomPrompt="1"/>
          </p:nvPr>
        </p:nvSpPr>
        <p:spPr>
          <a:xfrm>
            <a:off x="486707" y="4916558"/>
            <a:ext cx="11103259" cy="1340312"/>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419"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420"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421" name="Picture Placeholder 6"/>
          <p:cNvSpPr>
            <a:spLocks noGrp="1"/>
          </p:cNvSpPr>
          <p:nvPr>
            <p:ph type="pic" idx="21"/>
          </p:nvPr>
        </p:nvSpPr>
        <p:spPr>
          <a:xfrm>
            <a:off x="476126" y="1598085"/>
            <a:ext cx="11137116" cy="3159449"/>
          </a:xfrm>
          <a:prstGeom prst="rect">
            <a:avLst/>
          </a:prstGeom>
        </p:spPr>
        <p:txBody>
          <a:bodyPr lIns="91439" rIns="91439"/>
          <a:lstStyle/>
          <a:p>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ustomizeable Photo Slide (Full Frame)">
    <p:spTree>
      <p:nvGrpSpPr>
        <p:cNvPr id="1" name=""/>
        <p:cNvGrpSpPr/>
        <p:nvPr/>
      </p:nvGrpSpPr>
      <p:grpSpPr>
        <a:xfrm>
          <a:off x="0" y="0"/>
          <a:ext cx="0" cy="0"/>
          <a:chOff x="0" y="0"/>
          <a:chExt cx="0" cy="0"/>
        </a:xfrm>
      </p:grpSpPr>
      <p:sp>
        <p:nvSpPr>
          <p:cNvPr id="428" name="Picture Placeholder 5"/>
          <p:cNvSpPr>
            <a:spLocks noGrp="1"/>
          </p:cNvSpPr>
          <p:nvPr>
            <p:ph type="pic" idx="21"/>
          </p:nvPr>
        </p:nvSpPr>
        <p:spPr>
          <a:xfrm>
            <a:off x="0" y="0"/>
            <a:ext cx="12188825" cy="6858000"/>
          </a:xfrm>
          <a:prstGeom prst="rect">
            <a:avLst/>
          </a:prstGeom>
        </p:spPr>
        <p:txBody>
          <a:bodyPr lIns="91439" rIns="91439"/>
          <a:lstStyle/>
          <a:p>
            <a:endParaRPr/>
          </a:p>
        </p:txBody>
      </p:sp>
      <p:sp>
        <p:nvSpPr>
          <p:cNvPr id="429"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Headshots (Max of 20)">
    <p:spTree>
      <p:nvGrpSpPr>
        <p:cNvPr id="1" name=""/>
        <p:cNvGrpSpPr/>
        <p:nvPr/>
      </p:nvGrpSpPr>
      <p:grpSpPr>
        <a:xfrm>
          <a:off x="0" y="0"/>
          <a:ext cx="0" cy="0"/>
          <a:chOff x="0" y="0"/>
          <a:chExt cx="0" cy="0"/>
        </a:xfrm>
      </p:grpSpPr>
      <p:sp>
        <p:nvSpPr>
          <p:cNvPr id="436"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437"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438" name="Body Level One…"/>
          <p:cNvSpPr txBox="1">
            <a:spLocks noGrp="1"/>
          </p:cNvSpPr>
          <p:nvPr>
            <p:ph type="body" sz="quarter" idx="1" hasCustomPrompt="1"/>
          </p:nvPr>
        </p:nvSpPr>
        <p:spPr>
          <a:xfrm>
            <a:off x="486707" y="1504120"/>
            <a:ext cx="11103259" cy="511657"/>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Explanatory text goes here, up to 2 lines. This slide accommodates 21 headshots.</a:t>
            </a:r>
          </a:p>
          <a:p>
            <a:pPr lvl="1"/>
            <a:endParaRPr/>
          </a:p>
          <a:p>
            <a:pPr lvl="2"/>
            <a:endParaRPr/>
          </a:p>
          <a:p>
            <a:pPr lvl="3"/>
            <a:endParaRPr/>
          </a:p>
          <a:p>
            <a:pPr lvl="4"/>
            <a:endParaRPr/>
          </a:p>
        </p:txBody>
      </p:sp>
      <p:sp>
        <p:nvSpPr>
          <p:cNvPr id="439"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440" name="Picture Placeholder 3"/>
          <p:cNvSpPr>
            <a:spLocks noGrp="1"/>
          </p:cNvSpPr>
          <p:nvPr>
            <p:ph type="pic" sz="quarter" idx="21"/>
          </p:nvPr>
        </p:nvSpPr>
        <p:spPr>
          <a:xfrm>
            <a:off x="476126" y="2100185"/>
            <a:ext cx="1211107" cy="1211421"/>
          </a:xfrm>
          <a:prstGeom prst="rect">
            <a:avLst/>
          </a:prstGeom>
        </p:spPr>
        <p:txBody>
          <a:bodyPr lIns="91439" rIns="91439"/>
          <a:lstStyle/>
          <a:p>
            <a:endParaRPr/>
          </a:p>
        </p:txBody>
      </p:sp>
      <p:sp>
        <p:nvSpPr>
          <p:cNvPr id="441" name="Picture Placeholder 3"/>
          <p:cNvSpPr>
            <a:spLocks noGrp="1"/>
          </p:cNvSpPr>
          <p:nvPr>
            <p:ph type="pic" sz="quarter" idx="22"/>
          </p:nvPr>
        </p:nvSpPr>
        <p:spPr>
          <a:xfrm>
            <a:off x="3784798" y="2100185"/>
            <a:ext cx="1211106" cy="1211421"/>
          </a:xfrm>
          <a:prstGeom prst="rect">
            <a:avLst/>
          </a:prstGeom>
        </p:spPr>
        <p:txBody>
          <a:bodyPr lIns="91439" rIns="91439"/>
          <a:lstStyle/>
          <a:p>
            <a:endParaRPr/>
          </a:p>
        </p:txBody>
      </p:sp>
      <p:sp>
        <p:nvSpPr>
          <p:cNvPr id="442" name="Picture Placeholder 3"/>
          <p:cNvSpPr>
            <a:spLocks noGrp="1"/>
          </p:cNvSpPr>
          <p:nvPr>
            <p:ph type="pic" sz="quarter" idx="23"/>
          </p:nvPr>
        </p:nvSpPr>
        <p:spPr>
          <a:xfrm>
            <a:off x="7093470" y="2100185"/>
            <a:ext cx="1211106" cy="1211421"/>
          </a:xfrm>
          <a:prstGeom prst="rect">
            <a:avLst/>
          </a:prstGeom>
        </p:spPr>
        <p:txBody>
          <a:bodyPr lIns="91439" rIns="91439"/>
          <a:lstStyle/>
          <a:p>
            <a:endParaRPr/>
          </a:p>
        </p:txBody>
      </p:sp>
      <p:sp>
        <p:nvSpPr>
          <p:cNvPr id="443" name="Picture Placeholder 3"/>
          <p:cNvSpPr>
            <a:spLocks noGrp="1"/>
          </p:cNvSpPr>
          <p:nvPr>
            <p:ph type="pic" sz="quarter" idx="24"/>
          </p:nvPr>
        </p:nvSpPr>
        <p:spPr>
          <a:xfrm>
            <a:off x="10402137" y="2100185"/>
            <a:ext cx="1211106" cy="1211421"/>
          </a:xfrm>
          <a:prstGeom prst="rect">
            <a:avLst/>
          </a:prstGeom>
        </p:spPr>
        <p:txBody>
          <a:bodyPr lIns="91439" rIns="91439"/>
          <a:lstStyle/>
          <a:p>
            <a:endParaRPr/>
          </a:p>
        </p:txBody>
      </p:sp>
      <p:sp>
        <p:nvSpPr>
          <p:cNvPr id="444" name="HEADSHOT SLIDE (MAX OF 21)"/>
          <p:cNvSpPr txBox="1">
            <a:spLocks noGrp="1"/>
          </p:cNvSpPr>
          <p:nvPr>
            <p:ph type="title" hasCustomPrompt="1"/>
          </p:nvPr>
        </p:nvSpPr>
        <p:spPr>
          <a:xfrm>
            <a:off x="486707" y="646176"/>
            <a:ext cx="1112653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HEADSHOT SLIDE (MAX OF 21)</a:t>
            </a:r>
          </a:p>
        </p:txBody>
      </p:sp>
      <p:sp>
        <p:nvSpPr>
          <p:cNvPr id="445" name="Picture Placeholder 3"/>
          <p:cNvSpPr>
            <a:spLocks noGrp="1"/>
          </p:cNvSpPr>
          <p:nvPr>
            <p:ph type="pic" sz="quarter" idx="25"/>
          </p:nvPr>
        </p:nvSpPr>
        <p:spPr>
          <a:xfrm>
            <a:off x="2130462" y="2100185"/>
            <a:ext cx="1211107" cy="1211421"/>
          </a:xfrm>
          <a:prstGeom prst="rect">
            <a:avLst/>
          </a:prstGeom>
        </p:spPr>
        <p:txBody>
          <a:bodyPr lIns="91439" rIns="91439"/>
          <a:lstStyle/>
          <a:p>
            <a:endParaRPr/>
          </a:p>
        </p:txBody>
      </p:sp>
      <p:sp>
        <p:nvSpPr>
          <p:cNvPr id="446" name="Picture Placeholder 3"/>
          <p:cNvSpPr>
            <a:spLocks noGrp="1"/>
          </p:cNvSpPr>
          <p:nvPr>
            <p:ph type="pic" sz="quarter" idx="26"/>
          </p:nvPr>
        </p:nvSpPr>
        <p:spPr>
          <a:xfrm>
            <a:off x="5439133" y="2100185"/>
            <a:ext cx="1211106" cy="1211421"/>
          </a:xfrm>
          <a:prstGeom prst="rect">
            <a:avLst/>
          </a:prstGeom>
        </p:spPr>
        <p:txBody>
          <a:bodyPr lIns="91439" rIns="91439"/>
          <a:lstStyle/>
          <a:p>
            <a:endParaRPr/>
          </a:p>
        </p:txBody>
      </p:sp>
      <p:sp>
        <p:nvSpPr>
          <p:cNvPr id="447" name="Picture Placeholder 3"/>
          <p:cNvSpPr>
            <a:spLocks noGrp="1"/>
          </p:cNvSpPr>
          <p:nvPr>
            <p:ph type="pic" sz="quarter" idx="27"/>
          </p:nvPr>
        </p:nvSpPr>
        <p:spPr>
          <a:xfrm>
            <a:off x="8747806" y="2100185"/>
            <a:ext cx="1211106" cy="1211421"/>
          </a:xfrm>
          <a:prstGeom prst="rect">
            <a:avLst/>
          </a:prstGeom>
        </p:spPr>
        <p:txBody>
          <a:bodyPr lIns="91439" rIns="91439"/>
          <a:lstStyle/>
          <a:p>
            <a:endParaRPr/>
          </a:p>
        </p:txBody>
      </p:sp>
      <p:sp>
        <p:nvSpPr>
          <p:cNvPr id="448" name="Picture Placeholder 3"/>
          <p:cNvSpPr>
            <a:spLocks noGrp="1"/>
          </p:cNvSpPr>
          <p:nvPr>
            <p:ph type="pic" sz="quarter" idx="28"/>
          </p:nvPr>
        </p:nvSpPr>
        <p:spPr>
          <a:xfrm>
            <a:off x="476126" y="3566331"/>
            <a:ext cx="1211107" cy="1211421"/>
          </a:xfrm>
          <a:prstGeom prst="rect">
            <a:avLst/>
          </a:prstGeom>
        </p:spPr>
        <p:txBody>
          <a:bodyPr lIns="91439" rIns="91439"/>
          <a:lstStyle/>
          <a:p>
            <a:endParaRPr/>
          </a:p>
        </p:txBody>
      </p:sp>
      <p:sp>
        <p:nvSpPr>
          <p:cNvPr id="449" name="Picture Placeholder 3"/>
          <p:cNvSpPr>
            <a:spLocks noGrp="1"/>
          </p:cNvSpPr>
          <p:nvPr>
            <p:ph type="pic" sz="quarter" idx="29"/>
          </p:nvPr>
        </p:nvSpPr>
        <p:spPr>
          <a:xfrm>
            <a:off x="3784798" y="3566331"/>
            <a:ext cx="1211106" cy="1211421"/>
          </a:xfrm>
          <a:prstGeom prst="rect">
            <a:avLst/>
          </a:prstGeom>
        </p:spPr>
        <p:txBody>
          <a:bodyPr lIns="91439" rIns="91439"/>
          <a:lstStyle/>
          <a:p>
            <a:endParaRPr/>
          </a:p>
        </p:txBody>
      </p:sp>
      <p:sp>
        <p:nvSpPr>
          <p:cNvPr id="450" name="Picture Placeholder 3"/>
          <p:cNvSpPr>
            <a:spLocks noGrp="1"/>
          </p:cNvSpPr>
          <p:nvPr>
            <p:ph type="pic" sz="quarter" idx="30"/>
          </p:nvPr>
        </p:nvSpPr>
        <p:spPr>
          <a:xfrm>
            <a:off x="7093470" y="3566331"/>
            <a:ext cx="1211106" cy="1211421"/>
          </a:xfrm>
          <a:prstGeom prst="rect">
            <a:avLst/>
          </a:prstGeom>
        </p:spPr>
        <p:txBody>
          <a:bodyPr lIns="91439" rIns="91439"/>
          <a:lstStyle/>
          <a:p>
            <a:endParaRPr/>
          </a:p>
        </p:txBody>
      </p:sp>
      <p:sp>
        <p:nvSpPr>
          <p:cNvPr id="451" name="Picture Placeholder 3"/>
          <p:cNvSpPr>
            <a:spLocks noGrp="1"/>
          </p:cNvSpPr>
          <p:nvPr>
            <p:ph type="pic" sz="quarter" idx="31"/>
          </p:nvPr>
        </p:nvSpPr>
        <p:spPr>
          <a:xfrm>
            <a:off x="10402137" y="3566331"/>
            <a:ext cx="1211106" cy="1211421"/>
          </a:xfrm>
          <a:prstGeom prst="rect">
            <a:avLst/>
          </a:prstGeom>
        </p:spPr>
        <p:txBody>
          <a:bodyPr lIns="91439" rIns="91439"/>
          <a:lstStyle/>
          <a:p>
            <a:endParaRPr/>
          </a:p>
        </p:txBody>
      </p:sp>
      <p:sp>
        <p:nvSpPr>
          <p:cNvPr id="452" name="Picture Placeholder 3"/>
          <p:cNvSpPr>
            <a:spLocks noGrp="1"/>
          </p:cNvSpPr>
          <p:nvPr>
            <p:ph type="pic" sz="quarter" idx="32"/>
          </p:nvPr>
        </p:nvSpPr>
        <p:spPr>
          <a:xfrm>
            <a:off x="2130462" y="3566331"/>
            <a:ext cx="1211107" cy="1211421"/>
          </a:xfrm>
          <a:prstGeom prst="rect">
            <a:avLst/>
          </a:prstGeom>
        </p:spPr>
        <p:txBody>
          <a:bodyPr lIns="91439" rIns="91439"/>
          <a:lstStyle/>
          <a:p>
            <a:endParaRPr/>
          </a:p>
        </p:txBody>
      </p:sp>
      <p:sp>
        <p:nvSpPr>
          <p:cNvPr id="453" name="Picture Placeholder 3"/>
          <p:cNvSpPr>
            <a:spLocks noGrp="1"/>
          </p:cNvSpPr>
          <p:nvPr>
            <p:ph type="pic" sz="quarter" idx="33"/>
          </p:nvPr>
        </p:nvSpPr>
        <p:spPr>
          <a:xfrm>
            <a:off x="5439133" y="3566331"/>
            <a:ext cx="1211106" cy="1211421"/>
          </a:xfrm>
          <a:prstGeom prst="rect">
            <a:avLst/>
          </a:prstGeom>
        </p:spPr>
        <p:txBody>
          <a:bodyPr lIns="91439" rIns="91439"/>
          <a:lstStyle/>
          <a:p>
            <a:endParaRPr/>
          </a:p>
        </p:txBody>
      </p:sp>
      <p:sp>
        <p:nvSpPr>
          <p:cNvPr id="454" name="Picture Placeholder 3"/>
          <p:cNvSpPr>
            <a:spLocks noGrp="1"/>
          </p:cNvSpPr>
          <p:nvPr>
            <p:ph type="pic" sz="quarter" idx="34"/>
          </p:nvPr>
        </p:nvSpPr>
        <p:spPr>
          <a:xfrm>
            <a:off x="8747806" y="3566331"/>
            <a:ext cx="1211106" cy="1211421"/>
          </a:xfrm>
          <a:prstGeom prst="rect">
            <a:avLst/>
          </a:prstGeom>
        </p:spPr>
        <p:txBody>
          <a:bodyPr lIns="91439" rIns="91439"/>
          <a:lstStyle/>
          <a:p>
            <a:endParaRPr/>
          </a:p>
        </p:txBody>
      </p:sp>
      <p:sp>
        <p:nvSpPr>
          <p:cNvPr id="455" name="Picture Placeholder 3"/>
          <p:cNvSpPr>
            <a:spLocks noGrp="1"/>
          </p:cNvSpPr>
          <p:nvPr>
            <p:ph type="pic" sz="quarter" idx="35"/>
          </p:nvPr>
        </p:nvSpPr>
        <p:spPr>
          <a:xfrm>
            <a:off x="476126" y="5032476"/>
            <a:ext cx="1211107" cy="1211421"/>
          </a:xfrm>
          <a:prstGeom prst="rect">
            <a:avLst/>
          </a:prstGeom>
        </p:spPr>
        <p:txBody>
          <a:bodyPr lIns="91439" rIns="91439"/>
          <a:lstStyle/>
          <a:p>
            <a:endParaRPr/>
          </a:p>
        </p:txBody>
      </p:sp>
      <p:sp>
        <p:nvSpPr>
          <p:cNvPr id="456" name="Picture Placeholder 3"/>
          <p:cNvSpPr>
            <a:spLocks noGrp="1"/>
          </p:cNvSpPr>
          <p:nvPr>
            <p:ph type="pic" sz="quarter" idx="36"/>
          </p:nvPr>
        </p:nvSpPr>
        <p:spPr>
          <a:xfrm>
            <a:off x="3784798" y="5032476"/>
            <a:ext cx="1211106" cy="1211421"/>
          </a:xfrm>
          <a:prstGeom prst="rect">
            <a:avLst/>
          </a:prstGeom>
        </p:spPr>
        <p:txBody>
          <a:bodyPr lIns="91439" rIns="91439"/>
          <a:lstStyle/>
          <a:p>
            <a:endParaRPr/>
          </a:p>
        </p:txBody>
      </p:sp>
      <p:sp>
        <p:nvSpPr>
          <p:cNvPr id="457" name="Picture Placeholder 3"/>
          <p:cNvSpPr>
            <a:spLocks noGrp="1"/>
          </p:cNvSpPr>
          <p:nvPr>
            <p:ph type="pic" sz="quarter" idx="37"/>
          </p:nvPr>
        </p:nvSpPr>
        <p:spPr>
          <a:xfrm>
            <a:off x="7093470" y="5032476"/>
            <a:ext cx="1211106" cy="1211421"/>
          </a:xfrm>
          <a:prstGeom prst="rect">
            <a:avLst/>
          </a:prstGeom>
        </p:spPr>
        <p:txBody>
          <a:bodyPr lIns="91439" rIns="91439"/>
          <a:lstStyle/>
          <a:p>
            <a:endParaRPr/>
          </a:p>
        </p:txBody>
      </p:sp>
      <p:sp>
        <p:nvSpPr>
          <p:cNvPr id="458" name="Picture Placeholder 3"/>
          <p:cNvSpPr>
            <a:spLocks noGrp="1"/>
          </p:cNvSpPr>
          <p:nvPr>
            <p:ph type="pic" sz="quarter" idx="38"/>
          </p:nvPr>
        </p:nvSpPr>
        <p:spPr>
          <a:xfrm>
            <a:off x="10402137" y="5032476"/>
            <a:ext cx="1211106" cy="1211421"/>
          </a:xfrm>
          <a:prstGeom prst="rect">
            <a:avLst/>
          </a:prstGeom>
        </p:spPr>
        <p:txBody>
          <a:bodyPr lIns="91439" rIns="91439"/>
          <a:lstStyle/>
          <a:p>
            <a:endParaRPr/>
          </a:p>
        </p:txBody>
      </p:sp>
      <p:sp>
        <p:nvSpPr>
          <p:cNvPr id="459" name="Picture Placeholder 3"/>
          <p:cNvSpPr>
            <a:spLocks noGrp="1"/>
          </p:cNvSpPr>
          <p:nvPr>
            <p:ph type="pic" sz="quarter" idx="39"/>
          </p:nvPr>
        </p:nvSpPr>
        <p:spPr>
          <a:xfrm>
            <a:off x="2130462" y="5032476"/>
            <a:ext cx="1211107" cy="1211421"/>
          </a:xfrm>
          <a:prstGeom prst="rect">
            <a:avLst/>
          </a:prstGeom>
        </p:spPr>
        <p:txBody>
          <a:bodyPr lIns="91439" rIns="91439"/>
          <a:lstStyle/>
          <a:p>
            <a:endParaRPr/>
          </a:p>
        </p:txBody>
      </p:sp>
      <p:sp>
        <p:nvSpPr>
          <p:cNvPr id="460" name="Picture Placeholder 3"/>
          <p:cNvSpPr>
            <a:spLocks noGrp="1"/>
          </p:cNvSpPr>
          <p:nvPr>
            <p:ph type="pic" sz="quarter" idx="40"/>
          </p:nvPr>
        </p:nvSpPr>
        <p:spPr>
          <a:xfrm>
            <a:off x="5439133" y="5032476"/>
            <a:ext cx="1211106" cy="1211421"/>
          </a:xfrm>
          <a:prstGeom prst="rect">
            <a:avLst/>
          </a:prstGeom>
        </p:spPr>
        <p:txBody>
          <a:bodyPr lIns="91439" rIns="91439"/>
          <a:lstStyle/>
          <a:p>
            <a:endParaRPr/>
          </a:p>
        </p:txBody>
      </p:sp>
      <p:sp>
        <p:nvSpPr>
          <p:cNvPr id="461" name="Picture Placeholder 3"/>
          <p:cNvSpPr>
            <a:spLocks noGrp="1"/>
          </p:cNvSpPr>
          <p:nvPr>
            <p:ph type="pic" sz="quarter" idx="41"/>
          </p:nvPr>
        </p:nvSpPr>
        <p:spPr>
          <a:xfrm>
            <a:off x="8747806" y="5032476"/>
            <a:ext cx="1211106" cy="1211421"/>
          </a:xfrm>
          <a:prstGeom prst="rect">
            <a:avLst/>
          </a:prstGeom>
        </p:spPr>
        <p:txBody>
          <a:bodyPr lIns="91439" r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Content, and Blank Space">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47" name="Body Level One…"/>
          <p:cNvSpPr txBox="1">
            <a:spLocks noGrp="1"/>
          </p:cNvSpPr>
          <p:nvPr>
            <p:ph type="body" sz="half" idx="1" hasCustomPrompt="1"/>
          </p:nvPr>
        </p:nvSpPr>
        <p:spPr>
          <a:xfrm>
            <a:off x="349250" y="1605433"/>
            <a:ext cx="5283455"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vl2pPr marL="0" indent="544021">
              <a:spcBef>
                <a:spcPts val="0"/>
              </a:spcBef>
              <a:buSzTx/>
              <a:buFontTx/>
              <a:buNone/>
              <a:defRPr sz="1600">
                <a:solidFill>
                  <a:srgbClr val="41453B"/>
                </a:solidFill>
                <a:latin typeface="+mj-lt"/>
                <a:ea typeface="+mj-ea"/>
                <a:cs typeface="+mj-cs"/>
                <a:sym typeface="Arial"/>
              </a:defRPr>
            </a:lvl2pPr>
            <a:lvl3pPr marL="0" indent="997198">
              <a:spcBef>
                <a:spcPts val="0"/>
              </a:spcBef>
              <a:buSzTx/>
              <a:buFontTx/>
              <a:buNone/>
              <a:defRPr sz="1600">
                <a:solidFill>
                  <a:srgbClr val="41453B"/>
                </a:solidFill>
                <a:latin typeface="+mj-lt"/>
                <a:ea typeface="+mj-ea"/>
                <a:cs typeface="+mj-cs"/>
                <a:sym typeface="Arial"/>
              </a:defRPr>
            </a:lvl3pPr>
            <a:lvl4pPr marL="0" indent="1495796">
              <a:spcBef>
                <a:spcPts val="0"/>
              </a:spcBef>
              <a:buSzTx/>
              <a:buFontTx/>
              <a:buNone/>
              <a:defRPr sz="1600">
                <a:solidFill>
                  <a:srgbClr val="41453B"/>
                </a:solidFill>
                <a:latin typeface="+mj-lt"/>
                <a:ea typeface="+mj-ea"/>
                <a:cs typeface="+mj-cs"/>
                <a:sym typeface="Arial"/>
              </a:defRPr>
            </a:lvl4pPr>
            <a:lvl5pPr marL="0" indent="1994396">
              <a:spcBef>
                <a:spcPts val="0"/>
              </a:spcBef>
              <a:buSzTx/>
              <a:buFontTx/>
              <a:buNone/>
              <a:defRPr sz="1600">
                <a:solidFill>
                  <a:srgbClr val="41453B"/>
                </a:solidFill>
                <a:latin typeface="+mj-lt"/>
                <a:ea typeface="+mj-ea"/>
                <a:cs typeface="+mj-cs"/>
                <a:sym typeface="Arial"/>
              </a:defRPr>
            </a:lvl5pPr>
          </a:lstStyle>
          <a:p>
            <a:r>
              <a:t>Click to edit Master text styles</a:t>
            </a:r>
          </a:p>
          <a:p>
            <a:pPr lvl="1"/>
            <a:endParaRPr/>
          </a:p>
          <a:p>
            <a:pPr lvl="2"/>
            <a:endParaRPr/>
          </a:p>
          <a:p>
            <a:pPr lvl="3"/>
            <a:endParaRPr/>
          </a:p>
          <a:p>
            <a:pPr lvl="4"/>
            <a:endParaRPr/>
          </a:p>
        </p:txBody>
      </p:sp>
      <p:sp>
        <p:nvSpPr>
          <p:cNvPr id="48" name="Arrow: Pentagon 7"/>
          <p:cNvSpPr/>
          <p:nvPr/>
        </p:nvSpPr>
        <p:spPr>
          <a:xfrm>
            <a:off x="-1" y="430429"/>
            <a:ext cx="1658473" cy="19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02" y="0"/>
                </a:lnTo>
                <a:lnTo>
                  <a:pt x="21600" y="10800"/>
                </a:lnTo>
                <a:lnTo>
                  <a:pt x="20302"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49" name="Text Placeholder 4"/>
          <p:cNvSpPr>
            <a:spLocks noGrp="1"/>
          </p:cNvSpPr>
          <p:nvPr>
            <p:ph type="body" sz="quarter" idx="21" hasCustomPrompt="1"/>
          </p:nvPr>
        </p:nvSpPr>
        <p:spPr>
          <a:xfrm>
            <a:off x="349319" y="645533"/>
            <a:ext cx="11486899" cy="284031"/>
          </a:xfrm>
          <a:prstGeom prst="rect">
            <a:avLst/>
          </a:prstGeom>
        </p:spPr>
        <p:txBody>
          <a:bodyPr lIns="0" tIns="0" rIns="0" bIns="0">
            <a:normAutofit/>
          </a:bodyPr>
          <a:lstStyle>
            <a:lvl1pPr marL="0" indent="0" defTabSz="398878">
              <a:spcBef>
                <a:spcPts val="400"/>
              </a:spcBef>
              <a:buSzTx/>
              <a:buFontTx/>
              <a:buNone/>
              <a:defRPr sz="1920" b="1" spc="-80">
                <a:solidFill>
                  <a:schemeClr val="accent3"/>
                </a:solidFill>
                <a:latin typeface="+mj-lt"/>
                <a:ea typeface="+mj-ea"/>
                <a:cs typeface="+mj-cs"/>
                <a:sym typeface="Arial"/>
              </a:defRPr>
            </a:lvl1pPr>
          </a:lstStyle>
          <a:p>
            <a:r>
              <a:t>Title</a:t>
            </a:r>
          </a:p>
        </p:txBody>
      </p:sp>
      <p:sp>
        <p:nvSpPr>
          <p:cNvPr id="50" name="Text Placeholder 4"/>
          <p:cNvSpPr>
            <a:spLocks noGrp="1"/>
          </p:cNvSpPr>
          <p:nvPr>
            <p:ph type="body" sz="quarter" idx="22" hasCustomPrompt="1"/>
          </p:nvPr>
        </p:nvSpPr>
        <p:spPr>
          <a:xfrm>
            <a:off x="349320" y="421464"/>
            <a:ext cx="5283386" cy="199250"/>
          </a:xfrm>
          <a:prstGeom prst="rect">
            <a:avLst/>
          </a:prstGeom>
        </p:spPr>
        <p:txBody>
          <a:bodyPr lIns="0" tIns="0" rIns="0" bIns="0" anchor="b">
            <a:normAutofit/>
          </a:bodyPr>
          <a:lstStyle>
            <a:lvl1pPr marL="0" indent="0">
              <a:spcBef>
                <a:spcPts val="200"/>
              </a:spcBef>
              <a:buSzTx/>
              <a:buFontTx/>
              <a:buNone/>
              <a:defRPr sz="1100" cap="all">
                <a:solidFill>
                  <a:srgbClr val="FFFFFF"/>
                </a:solidFill>
                <a:latin typeface="+mj-lt"/>
                <a:ea typeface="+mj-ea"/>
                <a:cs typeface="+mj-cs"/>
                <a:sym typeface="Arial"/>
              </a:defRPr>
            </a:lvl1pPr>
          </a:lstStyle>
          <a:p>
            <a:r>
              <a:t>SECTION TITLE</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Headshots (Max of 6)">
    <p:spTree>
      <p:nvGrpSpPr>
        <p:cNvPr id="1" name=""/>
        <p:cNvGrpSpPr/>
        <p:nvPr/>
      </p:nvGrpSpPr>
      <p:grpSpPr>
        <a:xfrm>
          <a:off x="0" y="0"/>
          <a:ext cx="0" cy="0"/>
          <a:chOff x="0" y="0"/>
          <a:chExt cx="0" cy="0"/>
        </a:xfrm>
      </p:grpSpPr>
      <p:sp>
        <p:nvSpPr>
          <p:cNvPr id="468"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469"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470"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471" name="Picture Placeholder 20"/>
          <p:cNvSpPr>
            <a:spLocks noGrp="1"/>
          </p:cNvSpPr>
          <p:nvPr>
            <p:ph type="pic" sz="quarter" idx="21"/>
          </p:nvPr>
        </p:nvSpPr>
        <p:spPr>
          <a:xfrm>
            <a:off x="476126" y="1619250"/>
            <a:ext cx="1828326" cy="1828801"/>
          </a:xfrm>
          <a:prstGeom prst="rect">
            <a:avLst/>
          </a:prstGeom>
        </p:spPr>
        <p:txBody>
          <a:bodyPr lIns="91439" rIns="91439"/>
          <a:lstStyle/>
          <a:p>
            <a:endParaRPr/>
          </a:p>
        </p:txBody>
      </p:sp>
      <p:sp>
        <p:nvSpPr>
          <p:cNvPr id="472" name="Body Level One…"/>
          <p:cNvSpPr txBox="1">
            <a:spLocks noGrp="1"/>
          </p:cNvSpPr>
          <p:nvPr>
            <p:ph type="body" sz="quarter" idx="1" hasCustomPrompt="1"/>
          </p:nvPr>
        </p:nvSpPr>
        <p:spPr>
          <a:xfrm>
            <a:off x="2383695" y="2594035"/>
            <a:ext cx="1739888"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vl2pPr marL="0" indent="0" defTabSz="1218803">
              <a:spcBef>
                <a:spcPts val="0"/>
              </a:spcBef>
              <a:buSzTx/>
              <a:buFontTx/>
              <a:buNone/>
              <a:defRPr sz="1300" b="1">
                <a:solidFill>
                  <a:srgbClr val="5393AB"/>
                </a:solidFill>
                <a:latin typeface="+mj-lt"/>
                <a:ea typeface="+mj-ea"/>
                <a:cs typeface="+mj-cs"/>
                <a:sym typeface="Arial"/>
              </a:defRPr>
            </a:lvl2pPr>
            <a:lvl3pPr marL="0" indent="0" defTabSz="1218803">
              <a:spcBef>
                <a:spcPts val="0"/>
              </a:spcBef>
              <a:buSzTx/>
              <a:buFontTx/>
              <a:buNone/>
              <a:defRPr sz="1300" b="1">
                <a:solidFill>
                  <a:srgbClr val="5393AB"/>
                </a:solidFill>
                <a:latin typeface="+mj-lt"/>
                <a:ea typeface="+mj-ea"/>
                <a:cs typeface="+mj-cs"/>
                <a:sym typeface="Arial"/>
              </a:defRPr>
            </a:lvl3pPr>
            <a:lvl4pPr marL="0" indent="0" defTabSz="1218803">
              <a:spcBef>
                <a:spcPts val="0"/>
              </a:spcBef>
              <a:buSzTx/>
              <a:buFontTx/>
              <a:buNone/>
              <a:defRPr sz="1300" b="1">
                <a:solidFill>
                  <a:srgbClr val="5393AB"/>
                </a:solidFill>
                <a:latin typeface="+mj-lt"/>
                <a:ea typeface="+mj-ea"/>
                <a:cs typeface="+mj-cs"/>
                <a:sym typeface="Arial"/>
              </a:defRPr>
            </a:lvl4pPr>
            <a:lvl5pPr marL="0" indent="0" defTabSz="1218803">
              <a:spcBef>
                <a:spcPts val="0"/>
              </a:spcBef>
              <a:buSzTx/>
              <a:buFontTx/>
              <a:buNone/>
              <a:defRPr sz="1300" b="1">
                <a:solidFill>
                  <a:srgbClr val="5393AB"/>
                </a:solidFill>
                <a:latin typeface="+mj-lt"/>
                <a:ea typeface="+mj-ea"/>
                <a:cs typeface="+mj-cs"/>
                <a:sym typeface="Arial"/>
              </a:defRPr>
            </a:lvl5pPr>
          </a:lstStyle>
          <a:p>
            <a:r>
              <a:t>First Last</a:t>
            </a:r>
          </a:p>
          <a:p>
            <a:pPr lvl="1"/>
            <a:endParaRPr/>
          </a:p>
          <a:p>
            <a:pPr lvl="2"/>
            <a:endParaRPr/>
          </a:p>
          <a:p>
            <a:pPr lvl="3"/>
            <a:endParaRPr/>
          </a:p>
          <a:p>
            <a:pPr lvl="4"/>
            <a:endParaRPr/>
          </a:p>
        </p:txBody>
      </p:sp>
      <p:sp>
        <p:nvSpPr>
          <p:cNvPr id="473" name="Picture Placeholder 20"/>
          <p:cNvSpPr>
            <a:spLocks noGrp="1"/>
          </p:cNvSpPr>
          <p:nvPr>
            <p:ph type="pic" sz="quarter" idx="22"/>
          </p:nvPr>
        </p:nvSpPr>
        <p:spPr>
          <a:xfrm>
            <a:off x="476126" y="3710516"/>
            <a:ext cx="1828326" cy="1828801"/>
          </a:xfrm>
          <a:prstGeom prst="rect">
            <a:avLst/>
          </a:prstGeom>
        </p:spPr>
        <p:txBody>
          <a:bodyPr lIns="91439" rIns="91439"/>
          <a:lstStyle/>
          <a:p>
            <a:endParaRPr/>
          </a:p>
        </p:txBody>
      </p:sp>
      <p:sp>
        <p:nvSpPr>
          <p:cNvPr id="474" name="Text Placeholder 22"/>
          <p:cNvSpPr>
            <a:spLocks noGrp="1"/>
          </p:cNvSpPr>
          <p:nvPr>
            <p:ph type="body" sz="quarter" idx="23" hasCustomPrompt="1"/>
          </p:nvPr>
        </p:nvSpPr>
        <p:spPr>
          <a:xfrm>
            <a:off x="2383695" y="4685300"/>
            <a:ext cx="1739888"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475" name="Picture Placeholder 20"/>
          <p:cNvSpPr>
            <a:spLocks noGrp="1"/>
          </p:cNvSpPr>
          <p:nvPr>
            <p:ph type="pic" sz="quarter" idx="24"/>
          </p:nvPr>
        </p:nvSpPr>
        <p:spPr>
          <a:xfrm>
            <a:off x="4256585" y="1619250"/>
            <a:ext cx="1828325" cy="1828801"/>
          </a:xfrm>
          <a:prstGeom prst="rect">
            <a:avLst/>
          </a:prstGeom>
        </p:spPr>
        <p:txBody>
          <a:bodyPr lIns="91439" rIns="91439"/>
          <a:lstStyle/>
          <a:p>
            <a:endParaRPr/>
          </a:p>
        </p:txBody>
      </p:sp>
      <p:sp>
        <p:nvSpPr>
          <p:cNvPr id="476" name="Text Placeholder 22"/>
          <p:cNvSpPr>
            <a:spLocks noGrp="1"/>
          </p:cNvSpPr>
          <p:nvPr>
            <p:ph type="body" sz="quarter" idx="25" hasCustomPrompt="1"/>
          </p:nvPr>
        </p:nvSpPr>
        <p:spPr>
          <a:xfrm>
            <a:off x="6164155" y="2594035"/>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477" name="Picture Placeholder 20"/>
          <p:cNvSpPr>
            <a:spLocks noGrp="1"/>
          </p:cNvSpPr>
          <p:nvPr>
            <p:ph type="pic" sz="quarter" idx="26"/>
          </p:nvPr>
        </p:nvSpPr>
        <p:spPr>
          <a:xfrm>
            <a:off x="4256585" y="3710516"/>
            <a:ext cx="1828325" cy="1828801"/>
          </a:xfrm>
          <a:prstGeom prst="rect">
            <a:avLst/>
          </a:prstGeom>
        </p:spPr>
        <p:txBody>
          <a:bodyPr lIns="91439" rIns="91439"/>
          <a:lstStyle/>
          <a:p>
            <a:endParaRPr/>
          </a:p>
        </p:txBody>
      </p:sp>
      <p:sp>
        <p:nvSpPr>
          <p:cNvPr id="478" name="Text Placeholder 22"/>
          <p:cNvSpPr>
            <a:spLocks noGrp="1"/>
          </p:cNvSpPr>
          <p:nvPr>
            <p:ph type="body" sz="quarter" idx="27" hasCustomPrompt="1"/>
          </p:nvPr>
        </p:nvSpPr>
        <p:spPr>
          <a:xfrm>
            <a:off x="6164155" y="4685300"/>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479" name="Picture Placeholder 20"/>
          <p:cNvSpPr>
            <a:spLocks noGrp="1"/>
          </p:cNvSpPr>
          <p:nvPr>
            <p:ph type="pic" sz="quarter" idx="28"/>
          </p:nvPr>
        </p:nvSpPr>
        <p:spPr>
          <a:xfrm>
            <a:off x="8018922" y="1619250"/>
            <a:ext cx="1828325" cy="1828801"/>
          </a:xfrm>
          <a:prstGeom prst="rect">
            <a:avLst/>
          </a:prstGeom>
        </p:spPr>
        <p:txBody>
          <a:bodyPr lIns="91439" rIns="91439"/>
          <a:lstStyle/>
          <a:p>
            <a:endParaRPr/>
          </a:p>
        </p:txBody>
      </p:sp>
      <p:sp>
        <p:nvSpPr>
          <p:cNvPr id="480" name="Text Placeholder 22"/>
          <p:cNvSpPr>
            <a:spLocks noGrp="1"/>
          </p:cNvSpPr>
          <p:nvPr>
            <p:ph type="body" sz="quarter" idx="29" hasCustomPrompt="1"/>
          </p:nvPr>
        </p:nvSpPr>
        <p:spPr>
          <a:xfrm>
            <a:off x="9926494" y="2594035"/>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481" name="Picture Placeholder 20"/>
          <p:cNvSpPr>
            <a:spLocks noGrp="1"/>
          </p:cNvSpPr>
          <p:nvPr>
            <p:ph type="pic" sz="quarter" idx="30"/>
          </p:nvPr>
        </p:nvSpPr>
        <p:spPr>
          <a:xfrm>
            <a:off x="8018922" y="3710516"/>
            <a:ext cx="1828325" cy="1828801"/>
          </a:xfrm>
          <a:prstGeom prst="rect">
            <a:avLst/>
          </a:prstGeom>
        </p:spPr>
        <p:txBody>
          <a:bodyPr lIns="91439" rIns="91439"/>
          <a:lstStyle/>
          <a:p>
            <a:endParaRPr/>
          </a:p>
        </p:txBody>
      </p:sp>
      <p:sp>
        <p:nvSpPr>
          <p:cNvPr id="482" name="Text Placeholder 22"/>
          <p:cNvSpPr>
            <a:spLocks noGrp="1"/>
          </p:cNvSpPr>
          <p:nvPr>
            <p:ph type="body" sz="quarter" idx="31" hasCustomPrompt="1"/>
          </p:nvPr>
        </p:nvSpPr>
        <p:spPr>
          <a:xfrm>
            <a:off x="9926494" y="4685300"/>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483" name="HEADSHOT SLIDE (MAX OF 5 – SPEAKER OR TEAM LAYOUT"/>
          <p:cNvSpPr txBox="1">
            <a:spLocks noGrp="1"/>
          </p:cNvSpPr>
          <p:nvPr>
            <p:ph type="title" hasCustomPrompt="1"/>
          </p:nvPr>
        </p:nvSpPr>
        <p:spPr>
          <a:xfrm>
            <a:off x="486707" y="646176"/>
            <a:ext cx="1112653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HEADSHOT SLIDE (MAX OF 5 – SPEAKER OR TEAM LAYOUT</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3 Photos + Text">
    <p:spTree>
      <p:nvGrpSpPr>
        <p:cNvPr id="1" name=""/>
        <p:cNvGrpSpPr/>
        <p:nvPr/>
      </p:nvGrpSpPr>
      <p:grpSpPr>
        <a:xfrm>
          <a:off x="0" y="0"/>
          <a:ext cx="0" cy="0"/>
          <a:chOff x="0" y="0"/>
          <a:chExt cx="0" cy="0"/>
        </a:xfrm>
      </p:grpSpPr>
      <p:sp>
        <p:nvSpPr>
          <p:cNvPr id="490"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491"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492" name="Body Level One…"/>
          <p:cNvSpPr txBox="1">
            <a:spLocks noGrp="1"/>
          </p:cNvSpPr>
          <p:nvPr>
            <p:ph type="body" sz="half" idx="1" hasCustomPrompt="1"/>
          </p:nvPr>
        </p:nvSpPr>
        <p:spPr>
          <a:xfrm>
            <a:off x="476126" y="4399772"/>
            <a:ext cx="11137116" cy="1952348"/>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0" indent="0" defTabSz="1218803">
              <a:buSzTx/>
              <a:buFontTx/>
              <a:buNone/>
              <a:defRPr sz="1800">
                <a:latin typeface="+mj-lt"/>
                <a:ea typeface="+mj-ea"/>
                <a:cs typeface="+mj-cs"/>
                <a:sym typeface="Arial"/>
              </a:defRPr>
            </a:lvl2pPr>
            <a:lvl3pPr marL="0" indent="0" defTabSz="1218803">
              <a:buSzTx/>
              <a:buFontTx/>
              <a:buNone/>
              <a:defRPr sz="1800">
                <a:latin typeface="+mj-lt"/>
                <a:ea typeface="+mj-ea"/>
                <a:cs typeface="+mj-cs"/>
                <a:sym typeface="Arial"/>
              </a:defRPr>
            </a:lvl3pPr>
            <a:lvl4pPr marL="0" indent="0" defTabSz="1218803">
              <a:buSzTx/>
              <a:buFontTx/>
              <a:buNone/>
              <a:defRPr sz="1800">
                <a:latin typeface="+mj-lt"/>
                <a:ea typeface="+mj-ea"/>
                <a:cs typeface="+mj-cs"/>
                <a:sym typeface="Arial"/>
              </a:defRPr>
            </a:lvl4pPr>
            <a:lvl5pPr marL="0" indent="0" defTabSz="1218803">
              <a:buSzTx/>
              <a:buFontTx/>
              <a:buNone/>
              <a:defRPr sz="1800">
                <a:latin typeface="+mj-lt"/>
                <a:ea typeface="+mj-ea"/>
                <a:cs typeface="+mj-cs"/>
                <a:sym typeface="Arial"/>
              </a:defRPr>
            </a:lvl5pPr>
          </a:lstStyle>
          <a:p>
            <a:r>
              <a:t>Insert explanatory copy here.</a:t>
            </a:r>
          </a:p>
          <a:p>
            <a:pPr lvl="1"/>
            <a:endParaRPr/>
          </a:p>
          <a:p>
            <a:pPr lvl="2"/>
            <a:endParaRPr/>
          </a:p>
          <a:p>
            <a:pPr lvl="3"/>
            <a:endParaRPr/>
          </a:p>
          <a:p>
            <a:pPr lvl="4"/>
            <a:endParaRPr/>
          </a:p>
        </p:txBody>
      </p:sp>
      <p:sp>
        <p:nvSpPr>
          <p:cNvPr id="493" name="Text Placeholder 22"/>
          <p:cNvSpPr>
            <a:spLocks noGrp="1"/>
          </p:cNvSpPr>
          <p:nvPr>
            <p:ph type="body" sz="quarter" idx="21" hasCustomPrompt="1"/>
          </p:nvPr>
        </p:nvSpPr>
        <p:spPr>
          <a:xfrm>
            <a:off x="476126" y="3928614"/>
            <a:ext cx="11137117" cy="465865"/>
          </a:xfrm>
          <a:prstGeom prst="rect">
            <a:avLst/>
          </a:prstGeom>
        </p:spPr>
        <p:txBody>
          <a:bodyPr lIns="0" tIns="0" rIns="0" bIns="0">
            <a:normAutofit/>
          </a:bodyPr>
          <a:lstStyle>
            <a:lvl1pPr marL="0" indent="0" defTabSz="1218803">
              <a:spcBef>
                <a:spcPts val="0"/>
              </a:spcBef>
              <a:buSzTx/>
              <a:buFontTx/>
              <a:buNone/>
              <a:defRPr sz="1700" b="1">
                <a:latin typeface="+mj-lt"/>
                <a:ea typeface="+mj-ea"/>
                <a:cs typeface="+mj-cs"/>
                <a:sym typeface="Arial"/>
              </a:defRPr>
            </a:lvl1pPr>
          </a:lstStyle>
          <a:p>
            <a:r>
              <a:t>Insert subtitle here – recommend a limit of 1 line.</a:t>
            </a:r>
          </a:p>
        </p:txBody>
      </p:sp>
      <p:sp>
        <p:nvSpPr>
          <p:cNvPr id="494" name="Picture Placeholder 20"/>
          <p:cNvSpPr>
            <a:spLocks noGrp="1"/>
          </p:cNvSpPr>
          <p:nvPr>
            <p:ph type="pic" sz="quarter" idx="22"/>
          </p:nvPr>
        </p:nvSpPr>
        <p:spPr>
          <a:xfrm>
            <a:off x="7954967" y="1716783"/>
            <a:ext cx="3655918" cy="2084753"/>
          </a:xfrm>
          <a:prstGeom prst="rect">
            <a:avLst/>
          </a:prstGeom>
        </p:spPr>
        <p:txBody>
          <a:bodyPr lIns="91439" rIns="91439"/>
          <a:lstStyle/>
          <a:p>
            <a:endParaRPr/>
          </a:p>
        </p:txBody>
      </p:sp>
      <p:sp>
        <p:nvSpPr>
          <p:cNvPr id="495" name="Picture Placeholder 20"/>
          <p:cNvSpPr>
            <a:spLocks noGrp="1"/>
          </p:cNvSpPr>
          <p:nvPr>
            <p:ph type="pic" sz="quarter" idx="23"/>
          </p:nvPr>
        </p:nvSpPr>
        <p:spPr>
          <a:xfrm>
            <a:off x="4220693" y="1723745"/>
            <a:ext cx="3652234" cy="2077790"/>
          </a:xfrm>
          <a:prstGeom prst="rect">
            <a:avLst/>
          </a:prstGeom>
        </p:spPr>
        <p:txBody>
          <a:bodyPr lIns="91439" rIns="91439"/>
          <a:lstStyle/>
          <a:p>
            <a:endParaRPr/>
          </a:p>
        </p:txBody>
      </p:sp>
      <p:sp>
        <p:nvSpPr>
          <p:cNvPr id="496" name="Picture Placeholder 20"/>
          <p:cNvSpPr>
            <a:spLocks noGrp="1"/>
          </p:cNvSpPr>
          <p:nvPr>
            <p:ph type="pic" sz="quarter" idx="24"/>
          </p:nvPr>
        </p:nvSpPr>
        <p:spPr>
          <a:xfrm>
            <a:off x="487084" y="1720580"/>
            <a:ext cx="3653017" cy="2080956"/>
          </a:xfrm>
          <a:prstGeom prst="rect">
            <a:avLst/>
          </a:prstGeom>
        </p:spPr>
        <p:txBody>
          <a:bodyPr lIns="91439" rIns="91439"/>
          <a:lstStyle/>
          <a:p>
            <a:endParaRPr/>
          </a:p>
        </p:txBody>
      </p:sp>
      <p:sp>
        <p:nvSpPr>
          <p:cNvPr id="497"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498"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 Photos + Text">
    <p:spTree>
      <p:nvGrpSpPr>
        <p:cNvPr id="1" name=""/>
        <p:cNvGrpSpPr/>
        <p:nvPr/>
      </p:nvGrpSpPr>
      <p:grpSpPr>
        <a:xfrm>
          <a:off x="0" y="0"/>
          <a:ext cx="0" cy="0"/>
          <a:chOff x="0" y="0"/>
          <a:chExt cx="0" cy="0"/>
        </a:xfrm>
      </p:grpSpPr>
      <p:sp>
        <p:nvSpPr>
          <p:cNvPr id="505"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506"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507" name="Body Level One…"/>
          <p:cNvSpPr txBox="1">
            <a:spLocks noGrp="1"/>
          </p:cNvSpPr>
          <p:nvPr>
            <p:ph type="body" sz="quarter" idx="1" hasCustomPrompt="1"/>
          </p:nvPr>
        </p:nvSpPr>
        <p:spPr>
          <a:xfrm>
            <a:off x="476126" y="4504335"/>
            <a:ext cx="2474332" cy="1737241"/>
          </a:xfrm>
          <a:prstGeom prst="rect">
            <a:avLst/>
          </a:prstGeom>
        </p:spPr>
        <p:txBody>
          <a:bodyPr lIns="0" tIns="0" rIns="0" bIns="0">
            <a:normAutofit/>
          </a:bodyPr>
          <a:lstStyle>
            <a:lvl1pPr marL="0" indent="0" defTabSz="1218803">
              <a:spcBef>
                <a:spcPts val="0"/>
              </a:spcBef>
              <a:buSzTx/>
              <a:buFontTx/>
              <a:buNone/>
              <a:defRPr sz="3700" b="1">
                <a:solidFill>
                  <a:srgbClr val="5393AB"/>
                </a:solidFill>
                <a:latin typeface="+mj-lt"/>
                <a:ea typeface="+mj-ea"/>
                <a:cs typeface="+mj-cs"/>
                <a:sym typeface="Arial"/>
              </a:defRPr>
            </a:lvl1pPr>
            <a:lvl2pPr marL="650417" indent="-650417" defTabSz="1218803">
              <a:spcBef>
                <a:spcPts val="0"/>
              </a:spcBef>
              <a:buFontTx/>
              <a:buChar char="▪"/>
              <a:defRPr sz="3700" b="1">
                <a:solidFill>
                  <a:srgbClr val="5393AB"/>
                </a:solidFill>
                <a:latin typeface="+mj-lt"/>
                <a:ea typeface="+mj-ea"/>
                <a:cs typeface="+mj-cs"/>
                <a:sym typeface="Arial"/>
              </a:defRPr>
            </a:lvl2pPr>
            <a:lvl3pPr marL="876828" indent="-650417" defTabSz="1218803">
              <a:spcBef>
                <a:spcPts val="0"/>
              </a:spcBef>
              <a:buFontTx/>
              <a:defRPr sz="3700" b="1">
                <a:solidFill>
                  <a:srgbClr val="5393AB"/>
                </a:solidFill>
                <a:latin typeface="+mj-lt"/>
                <a:ea typeface="+mj-ea"/>
                <a:cs typeface="+mj-cs"/>
                <a:sym typeface="Arial"/>
              </a:defRPr>
            </a:lvl3pPr>
            <a:lvl4pPr marL="0" indent="0" defTabSz="1218803">
              <a:spcBef>
                <a:spcPts val="0"/>
              </a:spcBef>
              <a:buSzTx/>
              <a:buFontTx/>
              <a:buNone/>
              <a:defRPr sz="3700" b="1">
                <a:solidFill>
                  <a:srgbClr val="5393AB"/>
                </a:solidFill>
                <a:latin typeface="+mj-lt"/>
                <a:ea typeface="+mj-ea"/>
                <a:cs typeface="+mj-cs"/>
                <a:sym typeface="Arial"/>
              </a:defRPr>
            </a:lvl4pPr>
            <a:lvl5pPr marL="0" indent="0" defTabSz="1218803">
              <a:spcBef>
                <a:spcPts val="0"/>
              </a:spcBef>
              <a:buSzTx/>
              <a:buFontTx/>
              <a:buNone/>
              <a:defRPr sz="3700" b="1">
                <a:solidFill>
                  <a:srgbClr val="5393AB"/>
                </a:solidFill>
                <a:latin typeface="+mj-lt"/>
                <a:ea typeface="+mj-ea"/>
                <a:cs typeface="+mj-cs"/>
                <a:sym typeface="Arial"/>
              </a:defRPr>
            </a:lvl5pPr>
          </a:lstStyle>
          <a:p>
            <a:r>
              <a:t>Key word</a:t>
            </a:r>
          </a:p>
          <a:p>
            <a:pPr lvl="1"/>
            <a:endParaRPr/>
          </a:p>
          <a:p>
            <a:pPr lvl="2"/>
            <a:endParaRPr/>
          </a:p>
          <a:p>
            <a:pPr lvl="3"/>
            <a:endParaRPr/>
          </a:p>
          <a:p>
            <a:pPr lvl="4"/>
            <a:endParaRPr/>
          </a:p>
        </p:txBody>
      </p:sp>
      <p:sp>
        <p:nvSpPr>
          <p:cNvPr id="508" name="Text Placeholder 22"/>
          <p:cNvSpPr>
            <a:spLocks noGrp="1"/>
          </p:cNvSpPr>
          <p:nvPr>
            <p:ph type="body" sz="quarter" idx="21" hasCustomPrompt="1"/>
          </p:nvPr>
        </p:nvSpPr>
        <p:spPr>
          <a:xfrm>
            <a:off x="484958" y="1522792"/>
            <a:ext cx="11137117" cy="624062"/>
          </a:xfrm>
          <a:prstGeom prst="rect">
            <a:avLst/>
          </a:prstGeom>
        </p:spPr>
        <p:txBody>
          <a:bodyPr lIns="0" tIns="0" rIns="0" bIns="0">
            <a:normAutofit/>
          </a:bodyPr>
          <a:lstStyle>
            <a:lvl1pPr marL="0" indent="0" defTabSz="1218803">
              <a:spcBef>
                <a:spcPts val="0"/>
              </a:spcBef>
              <a:buSzTx/>
              <a:buFontTx/>
              <a:buNone/>
              <a:defRPr sz="1800">
                <a:latin typeface="+mj-lt"/>
                <a:ea typeface="+mj-ea"/>
                <a:cs typeface="+mj-cs"/>
                <a:sym typeface="Arial"/>
              </a:defRPr>
            </a:lvl1pPr>
          </a:lstStyle>
          <a:p>
            <a:r>
              <a:t>Insert explanatory copy here.</a:t>
            </a:r>
          </a:p>
        </p:txBody>
      </p:sp>
      <p:sp>
        <p:nvSpPr>
          <p:cNvPr id="509" name="Picture Placeholder 20"/>
          <p:cNvSpPr>
            <a:spLocks noGrp="1"/>
          </p:cNvSpPr>
          <p:nvPr>
            <p:ph type="pic" sz="quarter" idx="22"/>
          </p:nvPr>
        </p:nvSpPr>
        <p:spPr>
          <a:xfrm>
            <a:off x="6215972" y="2338764"/>
            <a:ext cx="2486521" cy="1987297"/>
          </a:xfrm>
          <a:prstGeom prst="rect">
            <a:avLst/>
          </a:prstGeom>
        </p:spPr>
        <p:txBody>
          <a:bodyPr lIns="91439" rIns="91439"/>
          <a:lstStyle/>
          <a:p>
            <a:endParaRPr/>
          </a:p>
        </p:txBody>
      </p:sp>
      <p:sp>
        <p:nvSpPr>
          <p:cNvPr id="510" name="Picture Placeholder 20"/>
          <p:cNvSpPr>
            <a:spLocks noGrp="1"/>
          </p:cNvSpPr>
          <p:nvPr>
            <p:ph type="pic" sz="quarter" idx="23"/>
          </p:nvPr>
        </p:nvSpPr>
        <p:spPr>
          <a:xfrm>
            <a:off x="3346050" y="2338764"/>
            <a:ext cx="2486520" cy="1987297"/>
          </a:xfrm>
          <a:prstGeom prst="rect">
            <a:avLst/>
          </a:prstGeom>
        </p:spPr>
        <p:txBody>
          <a:bodyPr lIns="91439" rIns="91439"/>
          <a:lstStyle/>
          <a:p>
            <a:endParaRPr/>
          </a:p>
        </p:txBody>
      </p:sp>
      <p:sp>
        <p:nvSpPr>
          <p:cNvPr id="511" name="Picture Placeholder 20"/>
          <p:cNvSpPr>
            <a:spLocks noGrp="1"/>
          </p:cNvSpPr>
          <p:nvPr>
            <p:ph type="pic" sz="quarter" idx="24"/>
          </p:nvPr>
        </p:nvSpPr>
        <p:spPr>
          <a:xfrm>
            <a:off x="476126" y="2338764"/>
            <a:ext cx="2486521" cy="1987297"/>
          </a:xfrm>
          <a:prstGeom prst="rect">
            <a:avLst/>
          </a:prstGeom>
        </p:spPr>
        <p:txBody>
          <a:bodyPr lIns="91439" rIns="91439"/>
          <a:lstStyle/>
          <a:p>
            <a:endParaRPr/>
          </a:p>
        </p:txBody>
      </p:sp>
      <p:sp>
        <p:nvSpPr>
          <p:cNvPr id="512"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513"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514" name="Picture Placeholder 20"/>
          <p:cNvSpPr>
            <a:spLocks noGrp="1"/>
          </p:cNvSpPr>
          <p:nvPr>
            <p:ph type="pic" sz="quarter" idx="25"/>
          </p:nvPr>
        </p:nvSpPr>
        <p:spPr>
          <a:xfrm>
            <a:off x="9107676" y="2338764"/>
            <a:ext cx="2486521" cy="1987297"/>
          </a:xfrm>
          <a:prstGeom prst="rect">
            <a:avLst/>
          </a:prstGeom>
        </p:spPr>
        <p:txBody>
          <a:bodyPr lIns="91439" rIns="91439"/>
          <a:lstStyle/>
          <a:p>
            <a:endParaRPr/>
          </a:p>
        </p:txBody>
      </p:sp>
      <p:sp>
        <p:nvSpPr>
          <p:cNvPr id="515" name="Text Placeholder 22"/>
          <p:cNvSpPr>
            <a:spLocks noGrp="1"/>
          </p:cNvSpPr>
          <p:nvPr>
            <p:ph type="body" sz="quarter" idx="26" hasCustomPrompt="1"/>
          </p:nvPr>
        </p:nvSpPr>
        <p:spPr>
          <a:xfrm>
            <a:off x="3346050" y="4504335"/>
            <a:ext cx="2474331"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
        <p:nvSpPr>
          <p:cNvPr id="516" name="Text Placeholder 22"/>
          <p:cNvSpPr>
            <a:spLocks noGrp="1"/>
          </p:cNvSpPr>
          <p:nvPr>
            <p:ph type="body" sz="quarter" idx="27" hasCustomPrompt="1"/>
          </p:nvPr>
        </p:nvSpPr>
        <p:spPr>
          <a:xfrm>
            <a:off x="6215972" y="4504335"/>
            <a:ext cx="2474332"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
        <p:nvSpPr>
          <p:cNvPr id="517" name="Text Placeholder 22"/>
          <p:cNvSpPr>
            <a:spLocks noGrp="1"/>
          </p:cNvSpPr>
          <p:nvPr>
            <p:ph type="body" sz="quarter" idx="28" hasCustomPrompt="1"/>
          </p:nvPr>
        </p:nvSpPr>
        <p:spPr>
          <a:xfrm>
            <a:off x="9119865" y="4504335"/>
            <a:ext cx="2474332"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Title Slide - Text Only">
    <p:spTree>
      <p:nvGrpSpPr>
        <p:cNvPr id="1" name=""/>
        <p:cNvGrpSpPr/>
        <p:nvPr/>
      </p:nvGrpSpPr>
      <p:grpSpPr>
        <a:xfrm>
          <a:off x="0" y="0"/>
          <a:ext cx="0" cy="0"/>
          <a:chOff x="0" y="0"/>
          <a:chExt cx="0" cy="0"/>
        </a:xfrm>
      </p:grpSpPr>
      <p:sp>
        <p:nvSpPr>
          <p:cNvPr id="524" name="INSERT MAIN TITLE HERE – UP TO 2 FULL-WIDTH LINES (ALL CAPS)"/>
          <p:cNvSpPr txBox="1">
            <a:spLocks noGrp="1"/>
          </p:cNvSpPr>
          <p:nvPr>
            <p:ph type="title" hasCustomPrompt="1"/>
          </p:nvPr>
        </p:nvSpPr>
        <p:spPr>
          <a:xfrm>
            <a:off x="486707" y="2486274"/>
            <a:ext cx="11126536" cy="949080"/>
          </a:xfrm>
          <a:prstGeom prst="rect">
            <a:avLst/>
          </a:prstGeom>
        </p:spPr>
        <p:txBody>
          <a:bodyPr lIns="0" tIns="0" rIns="0" bIns="0">
            <a:normAutofit/>
          </a:bodyPr>
          <a:lstStyle>
            <a:lvl1pPr algn="l" defTabSz="1218803">
              <a:lnSpc>
                <a:spcPts val="3000"/>
              </a:lnSpc>
              <a:defRPr sz="3000" cap="all">
                <a:latin typeface="+mj-lt"/>
                <a:ea typeface="+mj-ea"/>
                <a:cs typeface="+mj-cs"/>
                <a:sym typeface="Arial"/>
              </a:defRPr>
            </a:lvl1pPr>
          </a:lstStyle>
          <a:p>
            <a:r>
              <a:t>INSERT MAIN TITLE HERE – UP TO 2 FULL-WIDTH LINES (ALL CAPS)</a:t>
            </a:r>
          </a:p>
        </p:txBody>
      </p:sp>
      <p:sp>
        <p:nvSpPr>
          <p:cNvPr id="525" name="Body Level One…"/>
          <p:cNvSpPr txBox="1">
            <a:spLocks noGrp="1"/>
          </p:cNvSpPr>
          <p:nvPr>
            <p:ph type="body" sz="quarter" idx="1" hasCustomPrompt="1"/>
          </p:nvPr>
        </p:nvSpPr>
        <p:spPr>
          <a:xfrm>
            <a:off x="486707" y="3501611"/>
            <a:ext cx="11126536" cy="586886"/>
          </a:xfrm>
          <a:prstGeom prst="rect">
            <a:avLst/>
          </a:prstGeom>
        </p:spPr>
        <p:txBody>
          <a:bodyPr lIns="0" tIns="0" rIns="0" bIns="0" anchor="ctr">
            <a:normAutofit/>
          </a:bodyPr>
          <a:lstStyle>
            <a:lvl1pPr marL="0" indent="0" defTabSz="1218803">
              <a:spcBef>
                <a:spcPts val="0"/>
              </a:spcBef>
              <a:buSzTx/>
              <a:buFontTx/>
              <a:buNone/>
              <a:defRPr sz="1800">
                <a:solidFill>
                  <a:srgbClr val="9B242D"/>
                </a:solidFill>
                <a:latin typeface="+mj-lt"/>
                <a:ea typeface="+mj-ea"/>
                <a:cs typeface="+mj-cs"/>
                <a:sym typeface="Arial"/>
              </a:defRPr>
            </a:lvl1pPr>
            <a:lvl2pPr marL="0" indent="609401" defTabSz="1218803">
              <a:spcBef>
                <a:spcPts val="0"/>
              </a:spcBef>
              <a:buSzTx/>
              <a:buFontTx/>
              <a:buNone/>
              <a:defRPr sz="1800">
                <a:solidFill>
                  <a:srgbClr val="9B242D"/>
                </a:solidFill>
                <a:latin typeface="+mj-lt"/>
                <a:ea typeface="+mj-ea"/>
                <a:cs typeface="+mj-cs"/>
                <a:sym typeface="Arial"/>
              </a:defRPr>
            </a:lvl2pPr>
            <a:lvl3pPr marL="0" indent="1218803" defTabSz="1218803">
              <a:spcBef>
                <a:spcPts val="0"/>
              </a:spcBef>
              <a:buSzTx/>
              <a:buFontTx/>
              <a:buNone/>
              <a:defRPr sz="1800">
                <a:solidFill>
                  <a:srgbClr val="9B242D"/>
                </a:solidFill>
                <a:latin typeface="+mj-lt"/>
                <a:ea typeface="+mj-ea"/>
                <a:cs typeface="+mj-cs"/>
                <a:sym typeface="Arial"/>
              </a:defRPr>
            </a:lvl3pPr>
            <a:lvl4pPr marL="0" indent="1828205" defTabSz="1218803">
              <a:spcBef>
                <a:spcPts val="0"/>
              </a:spcBef>
              <a:buSzTx/>
              <a:buFontTx/>
              <a:buNone/>
              <a:defRPr sz="1800">
                <a:solidFill>
                  <a:srgbClr val="9B242D"/>
                </a:solidFill>
                <a:latin typeface="+mj-lt"/>
                <a:ea typeface="+mj-ea"/>
                <a:cs typeface="+mj-cs"/>
                <a:sym typeface="Arial"/>
              </a:defRPr>
            </a:lvl4pPr>
            <a:lvl5pPr marL="0" indent="2437607" defTabSz="1218803">
              <a:spcBef>
                <a:spcPts val="0"/>
              </a:spcBef>
              <a:buSzTx/>
              <a:buFontTx/>
              <a:buNone/>
              <a:defRPr sz="1800">
                <a:solidFill>
                  <a:srgbClr val="9B242D"/>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526" name="Text Placeholder 5"/>
          <p:cNvSpPr>
            <a:spLocks noGrp="1"/>
          </p:cNvSpPr>
          <p:nvPr>
            <p:ph type="body" sz="quarter" idx="21" hasCustomPrompt="1"/>
          </p:nvPr>
        </p:nvSpPr>
        <p:spPr>
          <a:xfrm>
            <a:off x="486707" y="5413249"/>
            <a:ext cx="11103261"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808080"/>
                </a:solidFill>
                <a:latin typeface="+mj-lt"/>
                <a:ea typeface="+mj-ea"/>
                <a:cs typeface="+mj-cs"/>
                <a:sym typeface="Arial"/>
              </a:defRPr>
            </a:lvl1pPr>
          </a:lstStyle>
          <a:p>
            <a:r>
              <a:t>Presenter Name 1
Presenter Name 2
Presenter Name 3</a:t>
            </a:r>
          </a:p>
        </p:txBody>
      </p:sp>
      <p:sp>
        <p:nvSpPr>
          <p:cNvPr id="527" name="Straight Connector 10"/>
          <p:cNvSpPr/>
          <p:nvPr/>
        </p:nvSpPr>
        <p:spPr>
          <a:xfrm>
            <a:off x="486708" y="4293718"/>
            <a:ext cx="11126535" cy="1"/>
          </a:xfrm>
          <a:prstGeom prst="line">
            <a:avLst/>
          </a:prstGeom>
          <a:ln w="19050">
            <a:solidFill>
              <a:srgbClr val="8CB7C7"/>
            </a:solidFill>
          </a:ln>
        </p:spPr>
        <p:txBody>
          <a:bodyPr lIns="45719" rIns="45719"/>
          <a:lstStyle/>
          <a:p>
            <a:endParaRPr/>
          </a:p>
        </p:txBody>
      </p:sp>
      <p:sp>
        <p:nvSpPr>
          <p:cNvPr id="528"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sp>
        <p:nvSpPr>
          <p:cNvPr id="529"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Full Width Head + Copy - Text Only">
    <p:spTree>
      <p:nvGrpSpPr>
        <p:cNvPr id="1" name=""/>
        <p:cNvGrpSpPr/>
        <p:nvPr/>
      </p:nvGrpSpPr>
      <p:grpSpPr>
        <a:xfrm>
          <a:off x="0" y="0"/>
          <a:ext cx="0" cy="0"/>
          <a:chOff x="0" y="0"/>
          <a:chExt cx="0" cy="0"/>
        </a:xfrm>
      </p:grpSpPr>
      <p:sp>
        <p:nvSpPr>
          <p:cNvPr id="536"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537" name="Straight Connector 11"/>
          <p:cNvSpPr/>
          <p:nvPr/>
        </p:nvSpPr>
        <p:spPr>
          <a:xfrm>
            <a:off x="486707" y="6465242"/>
            <a:ext cx="11118072" cy="1"/>
          </a:xfrm>
          <a:prstGeom prst="line">
            <a:avLst/>
          </a:prstGeom>
          <a:ln w="6350">
            <a:solidFill>
              <a:srgbClr val="5393AB"/>
            </a:solidFill>
          </a:ln>
        </p:spPr>
        <p:txBody>
          <a:bodyPr lIns="45719" rIns="45719"/>
          <a:lstStyle/>
          <a:p>
            <a:endParaRPr/>
          </a:p>
        </p:txBody>
      </p:sp>
      <p:sp>
        <p:nvSpPr>
          <p:cNvPr id="538" name="Body Level One…"/>
          <p:cNvSpPr txBox="1">
            <a:spLocks noGrp="1"/>
          </p:cNvSpPr>
          <p:nvPr>
            <p:ph type="body" idx="1" hasCustomPrompt="1"/>
          </p:nvPr>
        </p:nvSpPr>
        <p:spPr>
          <a:xfrm>
            <a:off x="486707" y="1718734"/>
            <a:ext cx="11103259"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539"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540" name="INSERT HEADLINE HERE – UP TO 2 FULL WIDTH LINES (ALL CAPS)"/>
          <p:cNvSpPr txBox="1">
            <a:spLocks noGrp="1"/>
          </p:cNvSpPr>
          <p:nvPr>
            <p:ph type="title" hasCustomPrompt="1"/>
          </p:nvPr>
        </p:nvSpPr>
        <p:spPr>
          <a:xfrm>
            <a:off x="486707" y="646257"/>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541"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48" name="Body Level One…"/>
          <p:cNvSpPr txBox="1">
            <a:spLocks noGrp="1"/>
          </p:cNvSpPr>
          <p:nvPr>
            <p:ph type="body" sz="quarter" idx="1" hasCustomPrompt="1"/>
          </p:nvPr>
        </p:nvSpPr>
        <p:spPr>
          <a:xfrm>
            <a:off x="349320" y="421464"/>
            <a:ext cx="11486899" cy="206141"/>
          </a:xfrm>
          <a:prstGeom prst="rect">
            <a:avLst/>
          </a:prstGeom>
        </p:spPr>
        <p:txBody>
          <a:bodyPr lIns="0" tIns="0" rIns="0" bIns="0" anchor="b">
            <a:normAutofit/>
          </a:bodyPr>
          <a:lstStyle>
            <a:lvl1pPr marL="0" indent="0" defTabSz="1218803">
              <a:buSzTx/>
              <a:buFontTx/>
              <a:buNone/>
              <a:defRPr sz="1100" cap="all">
                <a:solidFill>
                  <a:srgbClr val="977C00"/>
                </a:solidFill>
                <a:latin typeface="+mj-lt"/>
                <a:ea typeface="+mj-ea"/>
                <a:cs typeface="+mj-cs"/>
                <a:sym typeface="Arial"/>
              </a:defRPr>
            </a:lvl1pPr>
            <a:lvl2pPr marL="157454" indent="-157454" defTabSz="1218803">
              <a:buFontTx/>
              <a:buChar char="▪"/>
              <a:defRPr sz="1100" cap="all">
                <a:solidFill>
                  <a:srgbClr val="977C00"/>
                </a:solidFill>
                <a:latin typeface="+mj-lt"/>
                <a:ea typeface="+mj-ea"/>
                <a:cs typeface="+mj-cs"/>
                <a:sym typeface="Arial"/>
              </a:defRPr>
            </a:lvl2pPr>
            <a:lvl3pPr marL="397011" indent="-136745" defTabSz="1218803">
              <a:buFontTx/>
              <a:defRPr sz="1100" cap="all">
                <a:solidFill>
                  <a:srgbClr val="977C00"/>
                </a:solidFill>
                <a:latin typeface="+mj-lt"/>
                <a:ea typeface="+mj-ea"/>
                <a:cs typeface="+mj-cs"/>
                <a:sym typeface="Arial"/>
              </a:defRPr>
            </a:lvl3pPr>
            <a:lvl4pPr marL="636607" indent="-179555" defTabSz="1218803">
              <a:buFontTx/>
              <a:buChar char="-"/>
              <a:defRPr sz="1100" cap="all">
                <a:solidFill>
                  <a:srgbClr val="977C00"/>
                </a:solidFill>
                <a:latin typeface="+mj-lt"/>
                <a:ea typeface="+mj-ea"/>
                <a:cs typeface="+mj-cs"/>
                <a:sym typeface="Arial"/>
              </a:defRPr>
            </a:lvl4pPr>
            <a:lvl5pPr marL="865133" indent="-179555" defTabSz="1218803">
              <a:buFontTx/>
              <a:buChar char="◦"/>
              <a:defRPr sz="1100" cap="all">
                <a:solidFill>
                  <a:srgbClr val="977C00"/>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549" name="Text Placeholder 4"/>
          <p:cNvSpPr>
            <a:spLocks noGrp="1"/>
          </p:cNvSpPr>
          <p:nvPr>
            <p:ph type="body" sz="quarter" idx="21" hasCustomPrompt="1"/>
          </p:nvPr>
        </p:nvSpPr>
        <p:spPr>
          <a:xfrm>
            <a:off x="349320" y="627603"/>
            <a:ext cx="11486899" cy="284031"/>
          </a:xfrm>
          <a:prstGeom prst="rect">
            <a:avLst/>
          </a:prstGeom>
        </p:spPr>
        <p:txBody>
          <a:bodyPr lIns="0" tIns="0" rIns="0" bIns="0">
            <a:normAutofit/>
          </a:bodyPr>
          <a:lstStyle>
            <a:lvl1pPr marL="0" indent="0" defTabSz="1023795">
              <a:spcBef>
                <a:spcPts val="600"/>
              </a:spcBef>
              <a:buSzTx/>
              <a:buFontTx/>
              <a:buNone/>
              <a:defRPr sz="1932" b="1" cap="all">
                <a:solidFill>
                  <a:srgbClr val="977C00"/>
                </a:solidFill>
                <a:latin typeface="+mj-lt"/>
                <a:ea typeface="+mj-ea"/>
                <a:cs typeface="+mj-cs"/>
                <a:sym typeface="Arial"/>
              </a:defRPr>
            </a:lvl1pPr>
          </a:lstStyle>
          <a:p>
            <a:r>
              <a:t>TITLE</a:t>
            </a:r>
          </a:p>
        </p:txBody>
      </p:sp>
      <p:sp>
        <p:nvSpPr>
          <p:cNvPr id="550" name="Slide Number"/>
          <p:cNvSpPr txBox="1">
            <a:spLocks noGrp="1"/>
          </p:cNvSpPr>
          <p:nvPr>
            <p:ph type="sldNum" sz="quarter" idx="2"/>
          </p:nvPr>
        </p:nvSpPr>
        <p:spPr>
          <a:xfrm>
            <a:off x="11709218" y="6502333"/>
            <a:ext cx="127001" cy="127001"/>
          </a:xfrm>
          <a:prstGeom prst="rect">
            <a:avLst/>
          </a:prstGeom>
        </p:spPr>
        <p:txBody>
          <a:bodyPr/>
          <a:lstStyle>
            <a:lvl1pPr defTabSz="515882">
              <a:defRPr sz="800">
                <a:solidFill>
                  <a:srgbClr val="BFBFBF"/>
                </a:solidFill>
              </a:defRPr>
            </a:lvl1pPr>
          </a:lstStyle>
          <a:p>
            <a:fld id="{86CB4B4D-7CA3-9044-876B-883B54F8677D}" type="slidenum">
              <a:t>‹#›</a:t>
            </a:fld>
            <a:endParaRPr/>
          </a:p>
        </p:txBody>
      </p:sp>
      <p:sp>
        <p:nvSpPr>
          <p:cNvPr id="551" name="Text Placeholder 5"/>
          <p:cNvSpPr>
            <a:spLocks noGrp="1"/>
          </p:cNvSpPr>
          <p:nvPr>
            <p:ph type="body" idx="22" hasCustomPrompt="1"/>
          </p:nvPr>
        </p:nvSpPr>
        <p:spPr>
          <a:xfrm>
            <a:off x="349252" y="1605436"/>
            <a:ext cx="8033912" cy="4631853"/>
          </a:xfrm>
          <a:prstGeom prst="rect">
            <a:avLst/>
          </a:prstGeom>
        </p:spPr>
        <p:txBody>
          <a:bodyPr lIns="0" tIns="0" rIns="0" bIns="0">
            <a:normAutofit/>
          </a:bodyPr>
          <a:lstStyle>
            <a:lvl1pPr marL="0" indent="0" defTabSz="1218803">
              <a:spcBef>
                <a:spcPts val="0"/>
              </a:spcBef>
              <a:buSzTx/>
              <a:buFontTx/>
              <a:buNone/>
              <a:defRPr sz="1600">
                <a:solidFill>
                  <a:srgbClr val="D5CB99"/>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Slide - Customize Photo">
    <p:spTree>
      <p:nvGrpSpPr>
        <p:cNvPr id="1" name=""/>
        <p:cNvGrpSpPr/>
        <p:nvPr/>
      </p:nvGrpSpPr>
      <p:grpSpPr>
        <a:xfrm>
          <a:off x="0" y="0"/>
          <a:ext cx="0" cy="0"/>
          <a:chOff x="0" y="0"/>
          <a:chExt cx="0" cy="0"/>
        </a:xfrm>
      </p:grpSpPr>
      <p:sp>
        <p:nvSpPr>
          <p:cNvPr id="558" name="Picture Placeholder 7"/>
          <p:cNvSpPr>
            <a:spLocks noGrp="1"/>
          </p:cNvSpPr>
          <p:nvPr>
            <p:ph type="pic" idx="21"/>
          </p:nvPr>
        </p:nvSpPr>
        <p:spPr>
          <a:xfrm>
            <a:off x="1" y="0"/>
            <a:ext cx="12188826" cy="6858000"/>
          </a:xfrm>
          <a:prstGeom prst="rect">
            <a:avLst/>
          </a:prstGeom>
        </p:spPr>
        <p:txBody>
          <a:bodyPr lIns="91439" rIns="91439"/>
          <a:lstStyle/>
          <a:p>
            <a:endParaRPr/>
          </a:p>
        </p:txBody>
      </p:sp>
      <p:sp>
        <p:nvSpPr>
          <p:cNvPr id="559" name="INSERT MAIN TITLE HERE – UP TO 2 LINES (ALL CAPS)"/>
          <p:cNvSpPr txBox="1">
            <a:spLocks noGrp="1"/>
          </p:cNvSpPr>
          <p:nvPr>
            <p:ph type="title" hasCustomPrompt="1"/>
          </p:nvPr>
        </p:nvSpPr>
        <p:spPr>
          <a:xfrm>
            <a:off x="486709" y="2459702"/>
            <a:ext cx="5518830" cy="1130066"/>
          </a:xfrm>
          <a:prstGeom prst="rect">
            <a:avLst/>
          </a:prstGeom>
        </p:spPr>
        <p:txBody>
          <a:bodyPr lIns="0" tIns="0" rIns="0" bIns="0" anchor="t">
            <a:normAutofit/>
          </a:bodyPr>
          <a:lstStyle>
            <a:lvl1pPr algn="l" defTabSz="1218803">
              <a:lnSpc>
                <a:spcPts val="3000"/>
              </a:lnSpc>
              <a:defRPr sz="3000" cap="all">
                <a:solidFill>
                  <a:srgbClr val="FFFFFF"/>
                </a:solidFill>
                <a:latin typeface="+mj-lt"/>
                <a:ea typeface="+mj-ea"/>
                <a:cs typeface="+mj-cs"/>
                <a:sym typeface="Arial"/>
              </a:defRPr>
            </a:lvl1pPr>
          </a:lstStyle>
          <a:p>
            <a:r>
              <a:t>INSERT MAIN TITLE HERE – UP TO 2 LINES (ALL CAPS)</a:t>
            </a:r>
          </a:p>
        </p:txBody>
      </p:sp>
      <p:sp>
        <p:nvSpPr>
          <p:cNvPr id="560" name="Body Level One…"/>
          <p:cNvSpPr txBox="1">
            <a:spLocks noGrp="1"/>
          </p:cNvSpPr>
          <p:nvPr>
            <p:ph type="body" sz="quarter" idx="1" hasCustomPrompt="1"/>
          </p:nvPr>
        </p:nvSpPr>
        <p:spPr>
          <a:xfrm>
            <a:off x="486709" y="3629781"/>
            <a:ext cx="5518830" cy="696688"/>
          </a:xfrm>
          <a:prstGeom prst="rect">
            <a:avLst/>
          </a:prstGeom>
        </p:spPr>
        <p:txBody>
          <a:bodyPr lIns="0" tIns="0" rIns="0" bIns="0">
            <a:normAutofit/>
          </a:bodyPr>
          <a:lstStyle>
            <a:lvl1pPr marL="0" indent="0" defTabSz="1218803">
              <a:spcBef>
                <a:spcPts val="0"/>
              </a:spcBef>
              <a:buSzTx/>
              <a:buFontTx/>
              <a:buNone/>
              <a:defRPr sz="1800">
                <a:solidFill>
                  <a:srgbClr val="FFFFFF"/>
                </a:solidFill>
                <a:latin typeface="+mj-lt"/>
                <a:ea typeface="+mj-ea"/>
                <a:cs typeface="+mj-cs"/>
                <a:sym typeface="Arial"/>
              </a:defRPr>
            </a:lvl1pPr>
            <a:lvl2pPr marL="0" indent="609401" defTabSz="1218803">
              <a:spcBef>
                <a:spcPts val="0"/>
              </a:spcBef>
              <a:buSzTx/>
              <a:buFontTx/>
              <a:buNone/>
              <a:defRPr sz="1800">
                <a:solidFill>
                  <a:srgbClr val="FFFFFF"/>
                </a:solidFill>
                <a:latin typeface="+mj-lt"/>
                <a:ea typeface="+mj-ea"/>
                <a:cs typeface="+mj-cs"/>
                <a:sym typeface="Arial"/>
              </a:defRPr>
            </a:lvl2pPr>
            <a:lvl3pPr marL="0" indent="1218803" defTabSz="1218803">
              <a:spcBef>
                <a:spcPts val="0"/>
              </a:spcBef>
              <a:buSzTx/>
              <a:buFontTx/>
              <a:buNone/>
              <a:defRPr sz="1800">
                <a:solidFill>
                  <a:srgbClr val="FFFFFF"/>
                </a:solidFill>
                <a:latin typeface="+mj-lt"/>
                <a:ea typeface="+mj-ea"/>
                <a:cs typeface="+mj-cs"/>
                <a:sym typeface="Arial"/>
              </a:defRPr>
            </a:lvl3pPr>
            <a:lvl4pPr marL="0" indent="1828205" defTabSz="1218803">
              <a:spcBef>
                <a:spcPts val="0"/>
              </a:spcBef>
              <a:buSzTx/>
              <a:buFontTx/>
              <a:buNone/>
              <a:defRPr sz="1800">
                <a:solidFill>
                  <a:srgbClr val="FFFFFF"/>
                </a:solidFill>
                <a:latin typeface="+mj-lt"/>
                <a:ea typeface="+mj-ea"/>
                <a:cs typeface="+mj-cs"/>
                <a:sym typeface="Arial"/>
              </a:defRPr>
            </a:lvl4pPr>
            <a:lvl5pPr marL="0" indent="2437607" defTabSz="1218803">
              <a:spcBef>
                <a:spcPts val="0"/>
              </a:spcBef>
              <a:buSzTx/>
              <a:buFontTx/>
              <a:buNone/>
              <a:defRPr sz="1800">
                <a:solidFill>
                  <a:srgbClr val="FFFFFF"/>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561" name="Text Placeholder 5"/>
          <p:cNvSpPr>
            <a:spLocks noGrp="1"/>
          </p:cNvSpPr>
          <p:nvPr>
            <p:ph type="body" sz="quarter" idx="22" hasCustomPrompt="1"/>
          </p:nvPr>
        </p:nvSpPr>
        <p:spPr>
          <a:xfrm>
            <a:off x="486709" y="5408083"/>
            <a:ext cx="5518830"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FFFFFF"/>
                </a:solidFill>
                <a:latin typeface="+mj-lt"/>
                <a:ea typeface="+mj-ea"/>
                <a:cs typeface="+mj-cs"/>
                <a:sym typeface="Arial"/>
              </a:defRPr>
            </a:lvl1pPr>
          </a:lstStyle>
          <a:p>
            <a:r>
              <a:t>Presenter Name 1
Presenter Name 2
Presenter Name 3</a:t>
            </a:r>
          </a:p>
        </p:txBody>
      </p:sp>
      <p:sp>
        <p:nvSpPr>
          <p:cNvPr id="562"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Slide - Text Only">
    <p:spTree>
      <p:nvGrpSpPr>
        <p:cNvPr id="1" name=""/>
        <p:cNvGrpSpPr/>
        <p:nvPr/>
      </p:nvGrpSpPr>
      <p:grpSpPr>
        <a:xfrm>
          <a:off x="0" y="0"/>
          <a:ext cx="0" cy="0"/>
          <a:chOff x="0" y="0"/>
          <a:chExt cx="0" cy="0"/>
        </a:xfrm>
      </p:grpSpPr>
      <p:sp>
        <p:nvSpPr>
          <p:cNvPr id="569" name="INSERT MAIN TITLE HERE – UP TO 2 FULL-WIDTH LINES (ALL CAPS)"/>
          <p:cNvSpPr txBox="1">
            <a:spLocks noGrp="1"/>
          </p:cNvSpPr>
          <p:nvPr>
            <p:ph type="title" hasCustomPrompt="1"/>
          </p:nvPr>
        </p:nvSpPr>
        <p:spPr>
          <a:xfrm>
            <a:off x="486707" y="2486274"/>
            <a:ext cx="11126536" cy="949080"/>
          </a:xfrm>
          <a:prstGeom prst="rect">
            <a:avLst/>
          </a:prstGeom>
        </p:spPr>
        <p:txBody>
          <a:bodyPr lIns="0" tIns="0" rIns="0" bIns="0">
            <a:normAutofit/>
          </a:bodyPr>
          <a:lstStyle>
            <a:lvl1pPr algn="l" defTabSz="1218803">
              <a:lnSpc>
                <a:spcPts val="3000"/>
              </a:lnSpc>
              <a:defRPr sz="3000" cap="all">
                <a:latin typeface="+mj-lt"/>
                <a:ea typeface="+mj-ea"/>
                <a:cs typeface="+mj-cs"/>
                <a:sym typeface="Arial"/>
              </a:defRPr>
            </a:lvl1pPr>
          </a:lstStyle>
          <a:p>
            <a:r>
              <a:t>INSERT MAIN TITLE HERE – UP TO 2 FULL-WIDTH LINES (ALL CAPS)</a:t>
            </a:r>
          </a:p>
        </p:txBody>
      </p:sp>
      <p:sp>
        <p:nvSpPr>
          <p:cNvPr id="570" name="Body Level One…"/>
          <p:cNvSpPr txBox="1">
            <a:spLocks noGrp="1"/>
          </p:cNvSpPr>
          <p:nvPr>
            <p:ph type="body" sz="quarter" idx="1" hasCustomPrompt="1"/>
          </p:nvPr>
        </p:nvSpPr>
        <p:spPr>
          <a:xfrm>
            <a:off x="486707" y="3501611"/>
            <a:ext cx="11126536" cy="586886"/>
          </a:xfrm>
          <a:prstGeom prst="rect">
            <a:avLst/>
          </a:prstGeom>
        </p:spPr>
        <p:txBody>
          <a:bodyPr lIns="0" tIns="0" rIns="0" bIns="0" anchor="ctr">
            <a:normAutofit/>
          </a:bodyPr>
          <a:lstStyle>
            <a:lvl1pPr marL="0" indent="0" defTabSz="1218803">
              <a:spcBef>
                <a:spcPts val="0"/>
              </a:spcBef>
              <a:buSzTx/>
              <a:buFontTx/>
              <a:buNone/>
              <a:defRPr sz="1800">
                <a:solidFill>
                  <a:srgbClr val="9B242D"/>
                </a:solidFill>
                <a:latin typeface="+mj-lt"/>
                <a:ea typeface="+mj-ea"/>
                <a:cs typeface="+mj-cs"/>
                <a:sym typeface="Arial"/>
              </a:defRPr>
            </a:lvl1pPr>
            <a:lvl2pPr marL="0" indent="609401" defTabSz="1218803">
              <a:spcBef>
                <a:spcPts val="0"/>
              </a:spcBef>
              <a:buSzTx/>
              <a:buFontTx/>
              <a:buNone/>
              <a:defRPr sz="1800">
                <a:solidFill>
                  <a:srgbClr val="9B242D"/>
                </a:solidFill>
                <a:latin typeface="+mj-lt"/>
                <a:ea typeface="+mj-ea"/>
                <a:cs typeface="+mj-cs"/>
                <a:sym typeface="Arial"/>
              </a:defRPr>
            </a:lvl2pPr>
            <a:lvl3pPr marL="0" indent="1218803" defTabSz="1218803">
              <a:spcBef>
                <a:spcPts val="0"/>
              </a:spcBef>
              <a:buSzTx/>
              <a:buFontTx/>
              <a:buNone/>
              <a:defRPr sz="1800">
                <a:solidFill>
                  <a:srgbClr val="9B242D"/>
                </a:solidFill>
                <a:latin typeface="+mj-lt"/>
                <a:ea typeface="+mj-ea"/>
                <a:cs typeface="+mj-cs"/>
                <a:sym typeface="Arial"/>
              </a:defRPr>
            </a:lvl3pPr>
            <a:lvl4pPr marL="0" indent="1828205" defTabSz="1218803">
              <a:spcBef>
                <a:spcPts val="0"/>
              </a:spcBef>
              <a:buSzTx/>
              <a:buFontTx/>
              <a:buNone/>
              <a:defRPr sz="1800">
                <a:solidFill>
                  <a:srgbClr val="9B242D"/>
                </a:solidFill>
                <a:latin typeface="+mj-lt"/>
                <a:ea typeface="+mj-ea"/>
                <a:cs typeface="+mj-cs"/>
                <a:sym typeface="Arial"/>
              </a:defRPr>
            </a:lvl4pPr>
            <a:lvl5pPr marL="0" indent="2437607" defTabSz="1218803">
              <a:spcBef>
                <a:spcPts val="0"/>
              </a:spcBef>
              <a:buSzTx/>
              <a:buFontTx/>
              <a:buNone/>
              <a:defRPr sz="1800">
                <a:solidFill>
                  <a:srgbClr val="9B242D"/>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571" name="Text Placeholder 5"/>
          <p:cNvSpPr>
            <a:spLocks noGrp="1"/>
          </p:cNvSpPr>
          <p:nvPr>
            <p:ph type="body" sz="quarter" idx="21" hasCustomPrompt="1"/>
          </p:nvPr>
        </p:nvSpPr>
        <p:spPr>
          <a:xfrm>
            <a:off x="486707" y="5413249"/>
            <a:ext cx="11103261"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808080"/>
                </a:solidFill>
                <a:latin typeface="+mj-lt"/>
                <a:ea typeface="+mj-ea"/>
                <a:cs typeface="+mj-cs"/>
                <a:sym typeface="Arial"/>
              </a:defRPr>
            </a:lvl1pPr>
          </a:lstStyle>
          <a:p>
            <a:r>
              <a:t>Presenter Name 1
Presenter Name 2
Presenter Name 3</a:t>
            </a:r>
          </a:p>
        </p:txBody>
      </p:sp>
      <p:sp>
        <p:nvSpPr>
          <p:cNvPr id="572" name="Straight Connector 10"/>
          <p:cNvSpPr/>
          <p:nvPr/>
        </p:nvSpPr>
        <p:spPr>
          <a:xfrm>
            <a:off x="486708" y="4293718"/>
            <a:ext cx="11126535" cy="1"/>
          </a:xfrm>
          <a:prstGeom prst="line">
            <a:avLst/>
          </a:prstGeom>
          <a:ln w="19050">
            <a:solidFill>
              <a:srgbClr val="8CB7C7"/>
            </a:solidFill>
          </a:ln>
        </p:spPr>
        <p:txBody>
          <a:bodyPr lIns="45719" rIns="45719"/>
          <a:lstStyle/>
          <a:p>
            <a:endParaRPr/>
          </a:p>
        </p:txBody>
      </p:sp>
      <p:pic>
        <p:nvPicPr>
          <p:cNvPr id="573" name="Picture 9" descr="Picture 9"/>
          <p:cNvPicPr>
            <a:picLocks noChangeAspect="1"/>
          </p:cNvPicPr>
          <p:nvPr/>
        </p:nvPicPr>
        <p:blipFill>
          <a:blip r:embed="rId2"/>
          <a:stretch>
            <a:fillRect/>
          </a:stretch>
        </p:blipFill>
        <p:spPr>
          <a:xfrm>
            <a:off x="7753446" y="122591"/>
            <a:ext cx="3779221" cy="1710302"/>
          </a:xfrm>
          <a:prstGeom prst="rect">
            <a:avLst/>
          </a:prstGeom>
          <a:ln w="12700">
            <a:miter lim="400000"/>
          </a:ln>
        </p:spPr>
      </p:pic>
      <p:sp>
        <p:nvSpPr>
          <p:cNvPr id="574"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Only Transition Slide">
    <p:spTree>
      <p:nvGrpSpPr>
        <p:cNvPr id="1" name=""/>
        <p:cNvGrpSpPr/>
        <p:nvPr/>
      </p:nvGrpSpPr>
      <p:grpSpPr>
        <a:xfrm>
          <a:off x="0" y="0"/>
          <a:ext cx="0" cy="0"/>
          <a:chOff x="0" y="0"/>
          <a:chExt cx="0" cy="0"/>
        </a:xfrm>
      </p:grpSpPr>
      <p:sp>
        <p:nvSpPr>
          <p:cNvPr id="581" name="Body Level One…"/>
          <p:cNvSpPr txBox="1">
            <a:spLocks noGrp="1"/>
          </p:cNvSpPr>
          <p:nvPr>
            <p:ph type="body" idx="1" hasCustomPrompt="1"/>
          </p:nvPr>
        </p:nvSpPr>
        <p:spPr>
          <a:xfrm>
            <a:off x="0" y="0"/>
            <a:ext cx="12188825" cy="6858000"/>
          </a:xfrm>
          <a:prstGeom prst="rect">
            <a:avLst/>
          </a:prstGeom>
          <a:solidFill>
            <a:srgbClr val="8CB7C7"/>
          </a:solidFill>
        </p:spPr>
        <p:txBody>
          <a:bodyPr lIns="365759" tIns="365759" rIns="365759" bIns="365759">
            <a:normAutofit/>
          </a:bodyPr>
          <a:lstStyle>
            <a:lvl1pPr marL="0" indent="0" defTabSz="1218803">
              <a:lnSpc>
                <a:spcPts val="4500"/>
              </a:lnSpc>
              <a:spcBef>
                <a:spcPts val="1600"/>
              </a:spcBef>
              <a:buSzTx/>
              <a:buFontTx/>
              <a:buNone/>
              <a:defRPr sz="3900" cap="all">
                <a:solidFill>
                  <a:srgbClr val="FFFFFF"/>
                </a:solidFill>
                <a:latin typeface="+mj-lt"/>
                <a:ea typeface="+mj-ea"/>
                <a:cs typeface="+mj-cs"/>
                <a:sym typeface="Arial"/>
              </a:defRPr>
            </a:lvl1pPr>
            <a:lvl2pPr marL="0" indent="0" defTabSz="1218803">
              <a:lnSpc>
                <a:spcPts val="4500"/>
              </a:lnSpc>
              <a:spcBef>
                <a:spcPts val="1600"/>
              </a:spcBef>
              <a:buSzTx/>
              <a:buFontTx/>
              <a:buNone/>
              <a:defRPr sz="3900" cap="all">
                <a:solidFill>
                  <a:srgbClr val="FFFFFF"/>
                </a:solidFill>
                <a:latin typeface="+mj-lt"/>
                <a:ea typeface="+mj-ea"/>
                <a:cs typeface="+mj-cs"/>
                <a:sym typeface="Arial"/>
              </a:defRPr>
            </a:lvl2pPr>
            <a:lvl3pPr marL="0" indent="0" defTabSz="1218803">
              <a:lnSpc>
                <a:spcPts val="4500"/>
              </a:lnSpc>
              <a:spcBef>
                <a:spcPts val="1600"/>
              </a:spcBef>
              <a:buSzTx/>
              <a:buFontTx/>
              <a:buNone/>
              <a:defRPr sz="3900" cap="all">
                <a:solidFill>
                  <a:srgbClr val="FFFFFF"/>
                </a:solidFill>
                <a:latin typeface="+mj-lt"/>
                <a:ea typeface="+mj-ea"/>
                <a:cs typeface="+mj-cs"/>
                <a:sym typeface="Arial"/>
              </a:defRPr>
            </a:lvl3pPr>
            <a:lvl4pPr marL="0" indent="0" defTabSz="1218803">
              <a:lnSpc>
                <a:spcPts val="4500"/>
              </a:lnSpc>
              <a:spcBef>
                <a:spcPts val="1600"/>
              </a:spcBef>
              <a:buSzTx/>
              <a:buFontTx/>
              <a:buNone/>
              <a:defRPr sz="3900" cap="all">
                <a:solidFill>
                  <a:srgbClr val="FFFFFF"/>
                </a:solidFill>
                <a:latin typeface="+mj-lt"/>
                <a:ea typeface="+mj-ea"/>
                <a:cs typeface="+mj-cs"/>
                <a:sym typeface="Arial"/>
              </a:defRPr>
            </a:lvl4pPr>
            <a:lvl5pPr marL="0" indent="0" defTabSz="1218803">
              <a:lnSpc>
                <a:spcPts val="4500"/>
              </a:lnSpc>
              <a:spcBef>
                <a:spcPts val="1600"/>
              </a:spcBef>
              <a:buSzTx/>
              <a:buFontTx/>
              <a:buNone/>
              <a:defRPr sz="3900" cap="all">
                <a:solidFill>
                  <a:srgbClr val="FFFFFF"/>
                </a:solidFill>
                <a:latin typeface="+mj-lt"/>
                <a:ea typeface="+mj-ea"/>
                <a:cs typeface="+mj-cs"/>
                <a:sym typeface="Arial"/>
              </a:defRPr>
            </a:lvl5pPr>
          </a:lstStyle>
          <a:p>
            <a:r>
              <a:t>CLICK TO EDIT TEXT</a:t>
            </a:r>
          </a:p>
          <a:p>
            <a:pPr lvl="1"/>
            <a:endParaRPr/>
          </a:p>
          <a:p>
            <a:pPr lvl="2"/>
            <a:endParaRPr/>
          </a:p>
          <a:p>
            <a:pPr lvl="3"/>
            <a:endParaRPr/>
          </a:p>
          <a:p>
            <a:pPr lvl="4"/>
            <a:endParaRPr/>
          </a:p>
        </p:txBody>
      </p:sp>
      <p:sp>
        <p:nvSpPr>
          <p:cNvPr id="582"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Full Width Head + Copy - Text Only">
    <p:spTree>
      <p:nvGrpSpPr>
        <p:cNvPr id="1" name=""/>
        <p:cNvGrpSpPr/>
        <p:nvPr/>
      </p:nvGrpSpPr>
      <p:grpSpPr>
        <a:xfrm>
          <a:off x="0" y="0"/>
          <a:ext cx="0" cy="0"/>
          <a:chOff x="0" y="0"/>
          <a:chExt cx="0" cy="0"/>
        </a:xfrm>
      </p:grpSpPr>
      <p:sp>
        <p:nvSpPr>
          <p:cNvPr id="589"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590" name="Body Level One…"/>
          <p:cNvSpPr txBox="1">
            <a:spLocks noGrp="1"/>
          </p:cNvSpPr>
          <p:nvPr>
            <p:ph type="body" idx="1" hasCustomPrompt="1"/>
          </p:nvPr>
        </p:nvSpPr>
        <p:spPr>
          <a:xfrm>
            <a:off x="486707" y="1718734"/>
            <a:ext cx="11103259"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591"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592" name="INSERT HEADLINE HERE – UP TO 2 FULL WIDTH LINES (ALL CAPS)"/>
          <p:cNvSpPr txBox="1">
            <a:spLocks noGrp="1"/>
          </p:cNvSpPr>
          <p:nvPr>
            <p:ph type="title" hasCustomPrompt="1"/>
          </p:nvPr>
        </p:nvSpPr>
        <p:spPr>
          <a:xfrm>
            <a:off x="486707" y="615182"/>
            <a:ext cx="11103259" cy="697578"/>
          </a:xfrm>
          <a:prstGeom prst="rect">
            <a:avLst/>
          </a:prstGeom>
        </p:spPr>
        <p:txBody>
          <a:bodyPr lIns="0" tIns="0" rIns="0" bIns="0" anchor="t">
            <a:normAutofit/>
          </a:bodyPr>
          <a:lstStyle>
            <a:lvl1pPr algn="l" defTabSz="1218803">
              <a:lnSpc>
                <a:spcPts val="3000"/>
              </a:lnSpc>
              <a:defRPr sz="2600" b="1" cap="all">
                <a:latin typeface="+mj-lt"/>
                <a:ea typeface="+mj-ea"/>
                <a:cs typeface="+mj-cs"/>
                <a:sym typeface="Arial"/>
              </a:defRPr>
            </a:lvl1pPr>
          </a:lstStyle>
          <a:p>
            <a:r>
              <a:t>INSERT HEADLINE HERE – UP TO 2 FULL WIDTH LINES (ALL CAPS)</a:t>
            </a:r>
          </a:p>
        </p:txBody>
      </p:sp>
      <p:sp>
        <p:nvSpPr>
          <p:cNvPr id="593" name="Footer Placeholder 3"/>
          <p:cNvSpPr txBox="1"/>
          <p:nvPr/>
        </p:nvSpPr>
        <p:spPr>
          <a:xfrm>
            <a:off x="5672246" y="6615727"/>
            <a:ext cx="73217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Content, and Blank Space">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58" name="Body Level One…"/>
          <p:cNvSpPr txBox="1">
            <a:spLocks noGrp="1"/>
          </p:cNvSpPr>
          <p:nvPr>
            <p:ph type="body" sz="half" idx="1" hasCustomPrompt="1"/>
          </p:nvPr>
        </p:nvSpPr>
        <p:spPr>
          <a:xfrm>
            <a:off x="349250" y="1605433"/>
            <a:ext cx="5283455"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vl2pPr marL="0" indent="544021">
              <a:spcBef>
                <a:spcPts val="0"/>
              </a:spcBef>
              <a:buSzTx/>
              <a:buFontTx/>
              <a:buNone/>
              <a:defRPr sz="1600">
                <a:solidFill>
                  <a:srgbClr val="41453B"/>
                </a:solidFill>
                <a:latin typeface="+mj-lt"/>
                <a:ea typeface="+mj-ea"/>
                <a:cs typeface="+mj-cs"/>
                <a:sym typeface="Arial"/>
              </a:defRPr>
            </a:lvl2pPr>
            <a:lvl3pPr marL="0" indent="997198">
              <a:spcBef>
                <a:spcPts val="0"/>
              </a:spcBef>
              <a:buSzTx/>
              <a:buFontTx/>
              <a:buNone/>
              <a:defRPr sz="1600">
                <a:solidFill>
                  <a:srgbClr val="41453B"/>
                </a:solidFill>
                <a:latin typeface="+mj-lt"/>
                <a:ea typeface="+mj-ea"/>
                <a:cs typeface="+mj-cs"/>
                <a:sym typeface="Arial"/>
              </a:defRPr>
            </a:lvl3pPr>
            <a:lvl4pPr marL="0" indent="1495796">
              <a:spcBef>
                <a:spcPts val="0"/>
              </a:spcBef>
              <a:buSzTx/>
              <a:buFontTx/>
              <a:buNone/>
              <a:defRPr sz="1600">
                <a:solidFill>
                  <a:srgbClr val="41453B"/>
                </a:solidFill>
                <a:latin typeface="+mj-lt"/>
                <a:ea typeface="+mj-ea"/>
                <a:cs typeface="+mj-cs"/>
                <a:sym typeface="Arial"/>
              </a:defRPr>
            </a:lvl4pPr>
            <a:lvl5pPr marL="0" indent="1994396">
              <a:spcBef>
                <a:spcPts val="0"/>
              </a:spcBef>
              <a:buSzTx/>
              <a:buFontTx/>
              <a:buNone/>
              <a:defRPr sz="1600">
                <a:solidFill>
                  <a:srgbClr val="41453B"/>
                </a:solidFill>
                <a:latin typeface="+mj-lt"/>
                <a:ea typeface="+mj-ea"/>
                <a:cs typeface="+mj-cs"/>
                <a:sym typeface="Arial"/>
              </a:defRPr>
            </a:lvl5pPr>
          </a:lstStyle>
          <a:p>
            <a:r>
              <a:t>Click to edit Master text styles</a:t>
            </a:r>
          </a:p>
          <a:p>
            <a:pPr lvl="1"/>
            <a:endParaRPr/>
          </a:p>
          <a:p>
            <a:pPr lvl="2"/>
            <a:endParaRPr/>
          </a:p>
          <a:p>
            <a:pPr lvl="3"/>
            <a:endParaRPr/>
          </a:p>
          <a:p>
            <a:pPr lvl="4"/>
            <a:endParaRPr/>
          </a:p>
        </p:txBody>
      </p:sp>
      <p:sp>
        <p:nvSpPr>
          <p:cNvPr id="59" name="Text Placeholder 5"/>
          <p:cNvSpPr>
            <a:spLocks noGrp="1"/>
          </p:cNvSpPr>
          <p:nvPr>
            <p:ph type="body" sz="half" idx="21" hasCustomPrompt="1"/>
          </p:nvPr>
        </p:nvSpPr>
        <p:spPr>
          <a:xfrm>
            <a:off x="6541821" y="1605433"/>
            <a:ext cx="5283454"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stStyle>
          <a:p>
            <a:r>
              <a:t>Click to edit Master text styles</a:t>
            </a:r>
          </a:p>
        </p:txBody>
      </p:sp>
      <p:sp>
        <p:nvSpPr>
          <p:cNvPr id="60" name="Arrow: Pentagon 10"/>
          <p:cNvSpPr/>
          <p:nvPr/>
        </p:nvSpPr>
        <p:spPr>
          <a:xfrm>
            <a:off x="-1" y="430429"/>
            <a:ext cx="1658473" cy="19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02" y="0"/>
                </a:lnTo>
                <a:lnTo>
                  <a:pt x="21600" y="10800"/>
                </a:lnTo>
                <a:lnTo>
                  <a:pt x="20302"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61" name="Text Placeholder 4"/>
          <p:cNvSpPr>
            <a:spLocks noGrp="1"/>
          </p:cNvSpPr>
          <p:nvPr>
            <p:ph type="body" sz="quarter" idx="22" hasCustomPrompt="1"/>
          </p:nvPr>
        </p:nvSpPr>
        <p:spPr>
          <a:xfrm>
            <a:off x="349319" y="645533"/>
            <a:ext cx="11486899" cy="284031"/>
          </a:xfrm>
          <a:prstGeom prst="rect">
            <a:avLst/>
          </a:prstGeom>
        </p:spPr>
        <p:txBody>
          <a:bodyPr lIns="0" tIns="0" rIns="0" bIns="0">
            <a:normAutofit/>
          </a:bodyPr>
          <a:lstStyle>
            <a:lvl1pPr marL="0" indent="0" defTabSz="398878">
              <a:spcBef>
                <a:spcPts val="400"/>
              </a:spcBef>
              <a:buSzTx/>
              <a:buFontTx/>
              <a:buNone/>
              <a:defRPr sz="1920" b="1" spc="-80">
                <a:solidFill>
                  <a:schemeClr val="accent3"/>
                </a:solidFill>
                <a:latin typeface="+mj-lt"/>
                <a:ea typeface="+mj-ea"/>
                <a:cs typeface="+mj-cs"/>
                <a:sym typeface="Arial"/>
              </a:defRPr>
            </a:lvl1pPr>
          </a:lstStyle>
          <a:p>
            <a:r>
              <a:t>Title</a:t>
            </a:r>
          </a:p>
        </p:txBody>
      </p:sp>
      <p:sp>
        <p:nvSpPr>
          <p:cNvPr id="62" name="Text Placeholder 4"/>
          <p:cNvSpPr>
            <a:spLocks noGrp="1"/>
          </p:cNvSpPr>
          <p:nvPr>
            <p:ph type="body" sz="quarter" idx="23" hasCustomPrompt="1"/>
          </p:nvPr>
        </p:nvSpPr>
        <p:spPr>
          <a:xfrm>
            <a:off x="349320" y="421464"/>
            <a:ext cx="5283386" cy="199250"/>
          </a:xfrm>
          <a:prstGeom prst="rect">
            <a:avLst/>
          </a:prstGeom>
        </p:spPr>
        <p:txBody>
          <a:bodyPr lIns="0" tIns="0" rIns="0" bIns="0" anchor="b">
            <a:normAutofit/>
          </a:bodyPr>
          <a:lstStyle>
            <a:lvl1pPr marL="0" indent="0">
              <a:spcBef>
                <a:spcPts val="200"/>
              </a:spcBef>
              <a:buSzTx/>
              <a:buFontTx/>
              <a:buNone/>
              <a:defRPr sz="1100" cap="all">
                <a:solidFill>
                  <a:srgbClr val="FFFFFF"/>
                </a:solidFill>
                <a:latin typeface="+mj-lt"/>
                <a:ea typeface="+mj-ea"/>
                <a:cs typeface="+mj-cs"/>
                <a:sym typeface="Arial"/>
              </a:defRPr>
            </a:lvl1pPr>
          </a:lstStyle>
          <a:p>
            <a:r>
              <a:t>SECTION TITLE</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Full Width Head + Copy - Text Only">
    <p:spTree>
      <p:nvGrpSpPr>
        <p:cNvPr id="1" name=""/>
        <p:cNvGrpSpPr/>
        <p:nvPr/>
      </p:nvGrpSpPr>
      <p:grpSpPr>
        <a:xfrm>
          <a:off x="0" y="0"/>
          <a:ext cx="0" cy="0"/>
          <a:chOff x="0" y="0"/>
          <a:chExt cx="0" cy="0"/>
        </a:xfrm>
      </p:grpSpPr>
      <p:sp>
        <p:nvSpPr>
          <p:cNvPr id="600"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01" name="Body Level One…"/>
          <p:cNvSpPr txBox="1">
            <a:spLocks noGrp="1"/>
          </p:cNvSpPr>
          <p:nvPr>
            <p:ph type="body" idx="1" hasCustomPrompt="1"/>
          </p:nvPr>
        </p:nvSpPr>
        <p:spPr>
          <a:xfrm>
            <a:off x="486707" y="1718734"/>
            <a:ext cx="11103259"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602"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03"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604"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Full Width Head + Bold Subhead">
    <p:spTree>
      <p:nvGrpSpPr>
        <p:cNvPr id="1" name=""/>
        <p:cNvGrpSpPr/>
        <p:nvPr/>
      </p:nvGrpSpPr>
      <p:grpSpPr>
        <a:xfrm>
          <a:off x="0" y="0"/>
          <a:ext cx="0" cy="0"/>
          <a:chOff x="0" y="0"/>
          <a:chExt cx="0" cy="0"/>
        </a:xfrm>
      </p:grpSpPr>
      <p:sp>
        <p:nvSpPr>
          <p:cNvPr id="611"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12" name="Body Level One…"/>
          <p:cNvSpPr txBox="1">
            <a:spLocks noGrp="1"/>
          </p:cNvSpPr>
          <p:nvPr>
            <p:ph type="body" sz="quarter" idx="1" hasCustomPrompt="1"/>
          </p:nvPr>
        </p:nvSpPr>
        <p:spPr>
          <a:xfrm>
            <a:off x="486707" y="1519627"/>
            <a:ext cx="11103259" cy="398214"/>
          </a:xfrm>
          <a:prstGeom prst="rect">
            <a:avLst/>
          </a:prstGeom>
        </p:spPr>
        <p:txBody>
          <a:bodyPr lIns="0" tIns="0" rIns="0" bIns="0">
            <a:normAutofit/>
          </a:bodyPr>
          <a:lstStyle>
            <a:lvl1pPr marL="0" indent="0" defTabSz="1218803">
              <a:lnSpc>
                <a:spcPts val="2100"/>
              </a:lnSpc>
              <a:spcBef>
                <a:spcPts val="0"/>
              </a:spcBef>
              <a:buSzTx/>
              <a:buFontTx/>
              <a:buNone/>
              <a:defRPr sz="1800" b="1">
                <a:latin typeface="+mj-lt"/>
                <a:ea typeface="+mj-ea"/>
                <a:cs typeface="+mj-cs"/>
                <a:sym typeface="Arial"/>
              </a:defRPr>
            </a:lvl1pPr>
            <a:lvl2pPr marL="241967" indent="-241967" defTabSz="1218803">
              <a:lnSpc>
                <a:spcPts val="2100"/>
              </a:lnSpc>
              <a:spcBef>
                <a:spcPts val="0"/>
              </a:spcBef>
              <a:buFontTx/>
              <a:buChar char="▪"/>
              <a:defRPr sz="1800" b="1">
                <a:latin typeface="+mj-lt"/>
                <a:ea typeface="+mj-ea"/>
                <a:cs typeface="+mj-cs"/>
                <a:sym typeface="Arial"/>
              </a:defRPr>
            </a:lvl2pPr>
            <a:lvl3pPr marL="485617" indent="-257090" defTabSz="1218803">
              <a:lnSpc>
                <a:spcPts val="2100"/>
              </a:lnSpc>
              <a:spcBef>
                <a:spcPts val="0"/>
              </a:spcBef>
              <a:buFontTx/>
              <a:defRPr sz="1800" b="1">
                <a:latin typeface="+mj-lt"/>
                <a:ea typeface="+mj-ea"/>
                <a:cs typeface="+mj-cs"/>
                <a:sym typeface="Arial"/>
              </a:defRPr>
            </a:lvl3pPr>
            <a:lvl4pPr marL="753592" indent="-296541" defTabSz="1218803">
              <a:lnSpc>
                <a:spcPts val="2100"/>
              </a:lnSpc>
              <a:spcBef>
                <a:spcPts val="0"/>
              </a:spcBef>
              <a:buFontTx/>
              <a:buChar char="-"/>
              <a:defRPr sz="1800" b="1">
                <a:latin typeface="+mj-lt"/>
                <a:ea typeface="+mj-ea"/>
                <a:cs typeface="+mj-cs"/>
                <a:sym typeface="Arial"/>
              </a:defRPr>
            </a:lvl4pPr>
            <a:lvl5pPr marL="981511" indent="-293817" defTabSz="1218803">
              <a:lnSpc>
                <a:spcPts val="2100"/>
              </a:lnSpc>
              <a:spcBef>
                <a:spcPts val="0"/>
              </a:spcBef>
              <a:buFontTx/>
              <a:buChar char="◦"/>
              <a:defRPr sz="1800" b="1">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613"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14" name="Text Placeholder 3"/>
          <p:cNvSpPr>
            <a:spLocks noGrp="1"/>
          </p:cNvSpPr>
          <p:nvPr>
            <p:ph type="body" idx="21"/>
          </p:nvPr>
        </p:nvSpPr>
        <p:spPr>
          <a:xfrm>
            <a:off x="486708" y="2038298"/>
            <a:ext cx="11126535" cy="4221605"/>
          </a:xfrm>
          <a:prstGeom prst="rect">
            <a:avLst/>
          </a:prstGeom>
        </p:spPr>
        <p:txBody>
          <a:bodyPr lIns="0" tIns="0" rIns="0" bIns="0">
            <a:normAutofit/>
          </a:bodyPr>
          <a:lstStyle/>
          <a:p>
            <a:pPr marL="0" indent="0" defTabSz="1218803">
              <a:buSzTx/>
              <a:buFontTx/>
              <a:buNone/>
              <a:defRPr sz="1700">
                <a:latin typeface="+mj-lt"/>
                <a:ea typeface="+mj-ea"/>
                <a:cs typeface="+mj-cs"/>
                <a:sym typeface="Arial"/>
              </a:defRPr>
            </a:pPr>
            <a:endParaRPr/>
          </a:p>
        </p:txBody>
      </p:sp>
      <p:sp>
        <p:nvSpPr>
          <p:cNvPr id="615"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3 Width Head + 2/3 Copy - Text Only">
    <p:spTree>
      <p:nvGrpSpPr>
        <p:cNvPr id="1" name=""/>
        <p:cNvGrpSpPr/>
        <p:nvPr/>
      </p:nvGrpSpPr>
      <p:grpSpPr>
        <a:xfrm>
          <a:off x="0" y="0"/>
          <a:ext cx="0" cy="0"/>
          <a:chOff x="0" y="0"/>
          <a:chExt cx="0" cy="0"/>
        </a:xfrm>
      </p:grpSpPr>
      <p:sp>
        <p:nvSpPr>
          <p:cNvPr id="622"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23"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24" name="Body Level One…"/>
          <p:cNvSpPr txBox="1">
            <a:spLocks noGrp="1"/>
          </p:cNvSpPr>
          <p:nvPr>
            <p:ph type="body" idx="1" hasCustomPrompt="1"/>
          </p:nvPr>
        </p:nvSpPr>
        <p:spPr>
          <a:xfrm>
            <a:off x="4886111" y="712943"/>
            <a:ext cx="6727133" cy="5535457"/>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0869"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2/3 width of slide</a:t>
            </a:r>
          </a:p>
          <a:p>
            <a:pPr lvl="1"/>
            <a:endParaRPr/>
          </a:p>
          <a:p>
            <a:pPr lvl="2"/>
            <a:endParaRPr/>
          </a:p>
          <a:p>
            <a:pPr lvl="3"/>
            <a:endParaRPr/>
          </a:p>
          <a:p>
            <a:pPr lvl="4"/>
            <a:endParaRPr/>
          </a:p>
        </p:txBody>
      </p:sp>
      <p:sp>
        <p:nvSpPr>
          <p:cNvPr id="625"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Full Width Head, Copy + Visual">
    <p:spTree>
      <p:nvGrpSpPr>
        <p:cNvPr id="1" name=""/>
        <p:cNvGrpSpPr/>
        <p:nvPr/>
      </p:nvGrpSpPr>
      <p:grpSpPr>
        <a:xfrm>
          <a:off x="0" y="0"/>
          <a:ext cx="0" cy="0"/>
          <a:chOff x="0" y="0"/>
          <a:chExt cx="0" cy="0"/>
        </a:xfrm>
      </p:grpSpPr>
      <p:sp>
        <p:nvSpPr>
          <p:cNvPr id="632"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33"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34" name="Body Level One…"/>
          <p:cNvSpPr txBox="1">
            <a:spLocks noGrp="1"/>
          </p:cNvSpPr>
          <p:nvPr>
            <p:ph type="body" sz="quarter" idx="1" hasCustomPrompt="1"/>
          </p:nvPr>
        </p:nvSpPr>
        <p:spPr>
          <a:xfrm>
            <a:off x="486707" y="1162280"/>
            <a:ext cx="11103260" cy="600134"/>
          </a:xfrm>
          <a:prstGeom prst="rect">
            <a:avLst/>
          </a:prstGeom>
        </p:spPr>
        <p:txBody>
          <a:bodyPr lIns="0" tIns="0" rIns="0" bIns="0">
            <a:normAutofit/>
          </a:bodyPr>
          <a:lstStyle>
            <a:lvl1pPr marL="0" indent="0" defTabSz="1218803">
              <a:buSzTx/>
              <a:buFontTx/>
              <a:buNone/>
              <a:defRPr sz="1600">
                <a:latin typeface="+mj-lt"/>
                <a:ea typeface="+mj-ea"/>
                <a:cs typeface="+mj-cs"/>
                <a:sym typeface="Arial"/>
              </a:defRPr>
            </a:lvl1pPr>
            <a:lvl2pPr marL="0" indent="0" defTabSz="1218803">
              <a:buSzTx/>
              <a:buFontTx/>
              <a:buNone/>
              <a:defRPr sz="1600">
                <a:latin typeface="+mj-lt"/>
                <a:ea typeface="+mj-ea"/>
                <a:cs typeface="+mj-cs"/>
                <a:sym typeface="Arial"/>
              </a:defRPr>
            </a:lvl2pPr>
            <a:lvl3pPr marL="0" indent="0" defTabSz="1218803">
              <a:buSzTx/>
              <a:buFontTx/>
              <a:buNone/>
              <a:defRPr sz="1600">
                <a:latin typeface="+mj-lt"/>
                <a:ea typeface="+mj-ea"/>
                <a:cs typeface="+mj-cs"/>
                <a:sym typeface="Arial"/>
              </a:defRPr>
            </a:lvl3pPr>
            <a:lvl4pPr marL="0" indent="0" defTabSz="1218803">
              <a:buSzTx/>
              <a:buFontTx/>
              <a:buNone/>
              <a:defRPr sz="1600">
                <a:latin typeface="+mj-lt"/>
                <a:ea typeface="+mj-ea"/>
                <a:cs typeface="+mj-cs"/>
                <a:sym typeface="Arial"/>
              </a:defRPr>
            </a:lvl4pPr>
            <a:lvl5pPr marL="0" indent="0" defTabSz="1218803">
              <a:buSzTx/>
              <a:buFontTx/>
              <a:buNone/>
              <a:defRPr sz="1600">
                <a:latin typeface="+mj-lt"/>
                <a:ea typeface="+mj-ea"/>
                <a:cs typeface="+mj-cs"/>
                <a:sym typeface="Arial"/>
              </a:defRPr>
            </a:lvl5pPr>
          </a:lstStyle>
          <a:p>
            <a:r>
              <a:t>Insert sub-headline or explanatory copy here – up to 2 full-width lines.</a:t>
            </a:r>
          </a:p>
          <a:p>
            <a:pPr lvl="1"/>
            <a:endParaRPr/>
          </a:p>
          <a:p>
            <a:pPr lvl="2"/>
            <a:endParaRPr/>
          </a:p>
          <a:p>
            <a:pPr lvl="3"/>
            <a:endParaRPr/>
          </a:p>
          <a:p>
            <a:pPr lvl="4"/>
            <a:endParaRPr/>
          </a:p>
        </p:txBody>
      </p:sp>
      <p:sp>
        <p:nvSpPr>
          <p:cNvPr id="635" name="INSERT HEADLINE HERE – UP TO 1 FULL-WIDTH LINE"/>
          <p:cNvSpPr txBox="1">
            <a:spLocks noGrp="1"/>
          </p:cNvSpPr>
          <p:nvPr>
            <p:ph type="title" hasCustomPrompt="1"/>
          </p:nvPr>
        </p:nvSpPr>
        <p:spPr>
          <a:xfrm>
            <a:off x="486707" y="646176"/>
            <a:ext cx="11103259" cy="509241"/>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1 FULL-WIDTH LINE</a:t>
            </a: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Full Width Head, 1/3 Copy + 2/3 Visual">
    <p:spTree>
      <p:nvGrpSpPr>
        <p:cNvPr id="1" name=""/>
        <p:cNvGrpSpPr/>
        <p:nvPr/>
      </p:nvGrpSpPr>
      <p:grpSpPr>
        <a:xfrm>
          <a:off x="0" y="0"/>
          <a:ext cx="0" cy="0"/>
          <a:chOff x="0" y="0"/>
          <a:chExt cx="0" cy="0"/>
        </a:xfrm>
      </p:grpSpPr>
      <p:sp>
        <p:nvSpPr>
          <p:cNvPr id="642"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43" name="Body Level One…"/>
          <p:cNvSpPr txBox="1">
            <a:spLocks noGrp="1"/>
          </p:cNvSpPr>
          <p:nvPr>
            <p:ph type="body" sz="half" idx="1" hasCustomPrompt="1"/>
          </p:nvPr>
        </p:nvSpPr>
        <p:spPr>
          <a:xfrm>
            <a:off x="4873414" y="1718734"/>
            <a:ext cx="6716553"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0869"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Click an icon to insert a visual here at 2/3 width of slide</a:t>
            </a:r>
          </a:p>
          <a:p>
            <a:pPr lvl="1"/>
            <a:endParaRPr/>
          </a:p>
          <a:p>
            <a:pPr lvl="2"/>
            <a:endParaRPr/>
          </a:p>
          <a:p>
            <a:pPr lvl="3"/>
            <a:endParaRPr/>
          </a:p>
          <a:p>
            <a:pPr lvl="4"/>
            <a:endParaRPr/>
          </a:p>
        </p:txBody>
      </p:sp>
      <p:sp>
        <p:nvSpPr>
          <p:cNvPr id="644" name="Text Placeholder 7"/>
          <p:cNvSpPr>
            <a:spLocks noGrp="1"/>
          </p:cNvSpPr>
          <p:nvPr>
            <p:ph type="body" sz="half" idx="21" hasCustomPrompt="1"/>
          </p:nvPr>
        </p:nvSpPr>
        <p:spPr>
          <a:xfrm>
            <a:off x="486705" y="1718734"/>
            <a:ext cx="4225885" cy="4519084"/>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stStyle>
          <a:p>
            <a:r>
              <a:t>Insert bullet list at 1/3 width of slide
Bullet list level two
Bullet list level three
Bullet list level four
Bullet list level five</a:t>
            </a:r>
          </a:p>
        </p:txBody>
      </p:sp>
      <p:sp>
        <p:nvSpPr>
          <p:cNvPr id="645"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46"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3 Width Head + Copy w/ 2/3 Visual">
    <p:spTree>
      <p:nvGrpSpPr>
        <p:cNvPr id="1" name=""/>
        <p:cNvGrpSpPr/>
        <p:nvPr/>
      </p:nvGrpSpPr>
      <p:grpSpPr>
        <a:xfrm>
          <a:off x="0" y="0"/>
          <a:ext cx="0" cy="0"/>
          <a:chOff x="0" y="0"/>
          <a:chExt cx="0" cy="0"/>
        </a:xfrm>
      </p:grpSpPr>
      <p:sp>
        <p:nvSpPr>
          <p:cNvPr id="653"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54"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655"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56"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657"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3 Width Head + Copy w/Full Bleed Photo">
    <p:spTree>
      <p:nvGrpSpPr>
        <p:cNvPr id="1" name=""/>
        <p:cNvGrpSpPr/>
        <p:nvPr/>
      </p:nvGrpSpPr>
      <p:grpSpPr>
        <a:xfrm>
          <a:off x="0" y="0"/>
          <a:ext cx="0" cy="0"/>
          <a:chOff x="0" y="0"/>
          <a:chExt cx="0" cy="0"/>
        </a:xfrm>
      </p:grpSpPr>
      <p:sp>
        <p:nvSpPr>
          <p:cNvPr id="664"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665" name="Picture Placeholder 6"/>
          <p:cNvSpPr>
            <a:spLocks noGrp="1"/>
          </p:cNvSpPr>
          <p:nvPr>
            <p:ph type="pic" idx="21"/>
          </p:nvPr>
        </p:nvSpPr>
        <p:spPr>
          <a:xfrm>
            <a:off x="4873416" y="0"/>
            <a:ext cx="7315411" cy="6858000"/>
          </a:xfrm>
          <a:prstGeom prst="rect">
            <a:avLst/>
          </a:prstGeom>
        </p:spPr>
        <p:txBody>
          <a:bodyPr lIns="91439" rIns="91439"/>
          <a:lstStyle/>
          <a:p>
            <a:endParaRPr/>
          </a:p>
        </p:txBody>
      </p:sp>
      <p:sp>
        <p:nvSpPr>
          <p:cNvPr id="666"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67"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668"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3 Width Head + Copy w/3 Image Grid">
    <p:spTree>
      <p:nvGrpSpPr>
        <p:cNvPr id="1" name=""/>
        <p:cNvGrpSpPr/>
        <p:nvPr/>
      </p:nvGrpSpPr>
      <p:grpSpPr>
        <a:xfrm>
          <a:off x="0" y="0"/>
          <a:ext cx="0" cy="0"/>
          <a:chOff x="0" y="0"/>
          <a:chExt cx="0" cy="0"/>
        </a:xfrm>
      </p:grpSpPr>
      <p:sp>
        <p:nvSpPr>
          <p:cNvPr id="675" name="Picture Placeholder 6"/>
          <p:cNvSpPr>
            <a:spLocks noGrp="1"/>
          </p:cNvSpPr>
          <p:nvPr>
            <p:ph type="pic" sz="quarter" idx="21"/>
          </p:nvPr>
        </p:nvSpPr>
        <p:spPr>
          <a:xfrm>
            <a:off x="4886112" y="3513668"/>
            <a:ext cx="2433810" cy="3344334"/>
          </a:xfrm>
          <a:prstGeom prst="rect">
            <a:avLst/>
          </a:prstGeom>
        </p:spPr>
        <p:txBody>
          <a:bodyPr lIns="91439" rIns="91439"/>
          <a:lstStyle/>
          <a:p>
            <a:endParaRPr/>
          </a:p>
        </p:txBody>
      </p:sp>
      <p:sp>
        <p:nvSpPr>
          <p:cNvPr id="676" name="Picture Placeholder 6"/>
          <p:cNvSpPr>
            <a:spLocks noGrp="1"/>
          </p:cNvSpPr>
          <p:nvPr>
            <p:ph type="pic" sz="quarter" idx="22"/>
          </p:nvPr>
        </p:nvSpPr>
        <p:spPr>
          <a:xfrm>
            <a:off x="7409842" y="3513668"/>
            <a:ext cx="4778985" cy="3344334"/>
          </a:xfrm>
          <a:prstGeom prst="rect">
            <a:avLst/>
          </a:prstGeom>
        </p:spPr>
        <p:txBody>
          <a:bodyPr lIns="91439" rIns="91439"/>
          <a:lstStyle/>
          <a:p>
            <a:endParaRPr/>
          </a:p>
        </p:txBody>
      </p:sp>
      <p:sp>
        <p:nvSpPr>
          <p:cNvPr id="677"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678" name="Picture Placeholder 6"/>
          <p:cNvSpPr>
            <a:spLocks noGrp="1"/>
          </p:cNvSpPr>
          <p:nvPr>
            <p:ph type="pic" sz="half" idx="23"/>
          </p:nvPr>
        </p:nvSpPr>
        <p:spPr>
          <a:xfrm>
            <a:off x="4886111" y="0"/>
            <a:ext cx="7302714" cy="3389377"/>
          </a:xfrm>
          <a:prstGeom prst="rect">
            <a:avLst/>
          </a:prstGeom>
        </p:spPr>
        <p:txBody>
          <a:bodyPr lIns="91439" rIns="91439"/>
          <a:lstStyle/>
          <a:p>
            <a:endParaRPr/>
          </a:p>
        </p:txBody>
      </p:sp>
      <p:sp>
        <p:nvSpPr>
          <p:cNvPr id="679"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80"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681"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1/3 Width Head + Copy w/4 Image Grid">
    <p:spTree>
      <p:nvGrpSpPr>
        <p:cNvPr id="1" name=""/>
        <p:cNvGrpSpPr/>
        <p:nvPr/>
      </p:nvGrpSpPr>
      <p:grpSpPr>
        <a:xfrm>
          <a:off x="0" y="0"/>
          <a:ext cx="0" cy="0"/>
          <a:chOff x="0" y="0"/>
          <a:chExt cx="0" cy="0"/>
        </a:xfrm>
      </p:grpSpPr>
      <p:sp>
        <p:nvSpPr>
          <p:cNvPr id="688" name="Picture Placeholder 6"/>
          <p:cNvSpPr>
            <a:spLocks noGrp="1"/>
          </p:cNvSpPr>
          <p:nvPr>
            <p:ph type="pic" sz="quarter" idx="21"/>
          </p:nvPr>
        </p:nvSpPr>
        <p:spPr>
          <a:xfrm>
            <a:off x="9764307" y="0"/>
            <a:ext cx="2424517" cy="3389377"/>
          </a:xfrm>
          <a:prstGeom prst="rect">
            <a:avLst/>
          </a:prstGeom>
        </p:spPr>
        <p:txBody>
          <a:bodyPr lIns="91439" rIns="91439"/>
          <a:lstStyle/>
          <a:p>
            <a:endParaRPr/>
          </a:p>
        </p:txBody>
      </p:sp>
      <p:sp>
        <p:nvSpPr>
          <p:cNvPr id="689" name="Picture Placeholder 6"/>
          <p:cNvSpPr>
            <a:spLocks noGrp="1"/>
          </p:cNvSpPr>
          <p:nvPr>
            <p:ph type="pic" sz="quarter" idx="22"/>
          </p:nvPr>
        </p:nvSpPr>
        <p:spPr>
          <a:xfrm>
            <a:off x="4886112" y="0"/>
            <a:ext cx="4798704" cy="3389377"/>
          </a:xfrm>
          <a:prstGeom prst="rect">
            <a:avLst/>
          </a:prstGeom>
        </p:spPr>
        <p:txBody>
          <a:bodyPr lIns="91439" rIns="91439"/>
          <a:lstStyle/>
          <a:p>
            <a:endParaRPr/>
          </a:p>
        </p:txBody>
      </p:sp>
      <p:sp>
        <p:nvSpPr>
          <p:cNvPr id="690" name="Picture Placeholder 6"/>
          <p:cNvSpPr>
            <a:spLocks noGrp="1"/>
          </p:cNvSpPr>
          <p:nvPr>
            <p:ph type="pic" sz="quarter" idx="23"/>
          </p:nvPr>
        </p:nvSpPr>
        <p:spPr>
          <a:xfrm>
            <a:off x="4886112" y="3468623"/>
            <a:ext cx="2433810" cy="3389377"/>
          </a:xfrm>
          <a:prstGeom prst="rect">
            <a:avLst/>
          </a:prstGeom>
        </p:spPr>
        <p:txBody>
          <a:bodyPr lIns="91439" rIns="91439"/>
          <a:lstStyle/>
          <a:p>
            <a:endParaRPr/>
          </a:p>
        </p:txBody>
      </p:sp>
      <p:sp>
        <p:nvSpPr>
          <p:cNvPr id="691" name="Picture Placeholder 6"/>
          <p:cNvSpPr>
            <a:spLocks noGrp="1"/>
          </p:cNvSpPr>
          <p:nvPr>
            <p:ph type="pic" sz="quarter" idx="24"/>
          </p:nvPr>
        </p:nvSpPr>
        <p:spPr>
          <a:xfrm>
            <a:off x="7412662" y="3468623"/>
            <a:ext cx="4776166" cy="3389377"/>
          </a:xfrm>
          <a:prstGeom prst="rect">
            <a:avLst/>
          </a:prstGeom>
        </p:spPr>
        <p:txBody>
          <a:bodyPr lIns="91439" rIns="91439"/>
          <a:lstStyle/>
          <a:p>
            <a:endParaRPr/>
          </a:p>
        </p:txBody>
      </p:sp>
      <p:sp>
        <p:nvSpPr>
          <p:cNvPr id="692"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693"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694"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695"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3 Width Head + Copy w/5 Image Grid">
    <p:spTree>
      <p:nvGrpSpPr>
        <p:cNvPr id="1" name=""/>
        <p:cNvGrpSpPr/>
        <p:nvPr/>
      </p:nvGrpSpPr>
      <p:grpSpPr>
        <a:xfrm>
          <a:off x="0" y="0"/>
          <a:ext cx="0" cy="0"/>
          <a:chOff x="0" y="0"/>
          <a:chExt cx="0" cy="0"/>
        </a:xfrm>
      </p:grpSpPr>
      <p:sp>
        <p:nvSpPr>
          <p:cNvPr id="702"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703"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704"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705" name="Picture Placeholder 6"/>
          <p:cNvSpPr>
            <a:spLocks noGrp="1"/>
          </p:cNvSpPr>
          <p:nvPr>
            <p:ph type="pic" sz="quarter" idx="21"/>
          </p:nvPr>
        </p:nvSpPr>
        <p:spPr>
          <a:xfrm>
            <a:off x="9812004" y="1"/>
            <a:ext cx="2376822" cy="3401484"/>
          </a:xfrm>
          <a:prstGeom prst="rect">
            <a:avLst/>
          </a:prstGeom>
        </p:spPr>
        <p:txBody>
          <a:bodyPr lIns="91439" rIns="91439"/>
          <a:lstStyle/>
          <a:p>
            <a:endParaRPr/>
          </a:p>
        </p:txBody>
      </p:sp>
      <p:sp>
        <p:nvSpPr>
          <p:cNvPr id="706" name="Picture Placeholder 6"/>
          <p:cNvSpPr>
            <a:spLocks noGrp="1"/>
          </p:cNvSpPr>
          <p:nvPr>
            <p:ph type="pic" sz="quarter" idx="22"/>
          </p:nvPr>
        </p:nvSpPr>
        <p:spPr>
          <a:xfrm>
            <a:off x="4886111" y="1"/>
            <a:ext cx="4838454" cy="3401484"/>
          </a:xfrm>
          <a:prstGeom prst="rect">
            <a:avLst/>
          </a:prstGeom>
        </p:spPr>
        <p:txBody>
          <a:bodyPr lIns="91439" rIns="91439"/>
          <a:lstStyle/>
          <a:p>
            <a:endParaRPr/>
          </a:p>
        </p:txBody>
      </p:sp>
      <p:sp>
        <p:nvSpPr>
          <p:cNvPr id="707" name="Picture Placeholder 6"/>
          <p:cNvSpPr>
            <a:spLocks noGrp="1"/>
          </p:cNvSpPr>
          <p:nvPr>
            <p:ph type="pic" sz="quarter" idx="23"/>
          </p:nvPr>
        </p:nvSpPr>
        <p:spPr>
          <a:xfrm>
            <a:off x="7349057" y="3481918"/>
            <a:ext cx="2376822" cy="3378997"/>
          </a:xfrm>
          <a:prstGeom prst="rect">
            <a:avLst/>
          </a:prstGeom>
        </p:spPr>
        <p:txBody>
          <a:bodyPr lIns="91439" rIns="91439"/>
          <a:lstStyle/>
          <a:p>
            <a:endParaRPr/>
          </a:p>
        </p:txBody>
      </p:sp>
      <p:sp>
        <p:nvSpPr>
          <p:cNvPr id="708" name="Picture Placeholder 6"/>
          <p:cNvSpPr>
            <a:spLocks noGrp="1"/>
          </p:cNvSpPr>
          <p:nvPr>
            <p:ph type="pic" sz="quarter" idx="24"/>
          </p:nvPr>
        </p:nvSpPr>
        <p:spPr>
          <a:xfrm>
            <a:off x="4886111" y="3481918"/>
            <a:ext cx="2376822" cy="3378997"/>
          </a:xfrm>
          <a:prstGeom prst="rect">
            <a:avLst/>
          </a:prstGeom>
        </p:spPr>
        <p:txBody>
          <a:bodyPr lIns="91439" rIns="91439"/>
          <a:lstStyle/>
          <a:p>
            <a:endParaRPr/>
          </a:p>
        </p:txBody>
      </p:sp>
      <p:sp>
        <p:nvSpPr>
          <p:cNvPr id="709" name="Picture Placeholder 6"/>
          <p:cNvSpPr>
            <a:spLocks noGrp="1"/>
          </p:cNvSpPr>
          <p:nvPr>
            <p:ph type="pic" sz="quarter" idx="25"/>
          </p:nvPr>
        </p:nvSpPr>
        <p:spPr>
          <a:xfrm>
            <a:off x="9812004" y="3479005"/>
            <a:ext cx="2376822" cy="3378997"/>
          </a:xfrm>
          <a:prstGeom prst="rect">
            <a:avLst/>
          </a:prstGeom>
        </p:spPr>
        <p:txBody>
          <a:bodyPr lIns="91439" rIns="91439"/>
          <a:lstStyle/>
          <a:p>
            <a:endParaRPr/>
          </a:p>
        </p:txBody>
      </p:sp>
      <p:sp>
        <p:nvSpPr>
          <p:cNvPr id="710"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Arrow: Pentagon 6"/>
          <p:cNvSpPr/>
          <p:nvPr/>
        </p:nvSpPr>
        <p:spPr>
          <a:xfrm>
            <a:off x="-1" y="430429"/>
            <a:ext cx="1658473" cy="19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02" y="0"/>
                </a:lnTo>
                <a:lnTo>
                  <a:pt x="21600" y="10800"/>
                </a:lnTo>
                <a:lnTo>
                  <a:pt x="20302"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70" name="Body Level One…"/>
          <p:cNvSpPr txBox="1">
            <a:spLocks noGrp="1"/>
          </p:cNvSpPr>
          <p:nvPr>
            <p:ph type="body" sz="quarter" idx="1" hasCustomPrompt="1"/>
          </p:nvPr>
        </p:nvSpPr>
        <p:spPr>
          <a:xfrm>
            <a:off x="349320" y="645533"/>
            <a:ext cx="11486898" cy="284031"/>
          </a:xfrm>
          <a:prstGeom prst="rect">
            <a:avLst/>
          </a:prstGeom>
        </p:spPr>
        <p:txBody>
          <a:bodyPr lIns="0" tIns="0" rIns="0" bIns="0">
            <a:normAutofit/>
          </a:bodyPr>
          <a:lstStyle>
            <a:lvl1pPr marL="0" indent="0">
              <a:spcBef>
                <a:spcPts val="500"/>
              </a:spcBef>
              <a:buSzTx/>
              <a:buFontTx/>
              <a:buNone/>
              <a:defRPr sz="2400" b="1" spc="-100">
                <a:solidFill>
                  <a:schemeClr val="accent3"/>
                </a:solidFill>
                <a:latin typeface="+mj-lt"/>
                <a:ea typeface="+mj-ea"/>
                <a:cs typeface="+mj-cs"/>
                <a:sym typeface="Arial"/>
              </a:defRPr>
            </a:lvl1pPr>
            <a:lvl2pPr marL="747898" indent="-249299">
              <a:spcBef>
                <a:spcPts val="500"/>
              </a:spcBef>
              <a:buFontTx/>
              <a:defRPr sz="2400" b="1" spc="-100">
                <a:solidFill>
                  <a:schemeClr val="accent3"/>
                </a:solidFill>
                <a:latin typeface="+mj-lt"/>
                <a:ea typeface="+mj-ea"/>
                <a:cs typeface="+mj-cs"/>
                <a:sym typeface="Arial"/>
              </a:defRPr>
            </a:lvl2pPr>
            <a:lvl3pPr marL="1236525" indent="-239327">
              <a:spcBef>
                <a:spcPts val="500"/>
              </a:spcBef>
              <a:buFontTx/>
              <a:defRPr sz="2400" b="1" spc="-100">
                <a:solidFill>
                  <a:schemeClr val="accent3"/>
                </a:solidFill>
                <a:latin typeface="+mj-lt"/>
                <a:ea typeface="+mj-ea"/>
                <a:cs typeface="+mj-cs"/>
                <a:sym typeface="Arial"/>
              </a:defRPr>
            </a:lvl3pPr>
            <a:lvl4pPr marL="1780709" indent="-284913">
              <a:spcBef>
                <a:spcPts val="500"/>
              </a:spcBef>
              <a:buFontTx/>
              <a:defRPr sz="2400" b="1" spc="-100">
                <a:solidFill>
                  <a:schemeClr val="accent3"/>
                </a:solidFill>
                <a:latin typeface="+mj-lt"/>
                <a:ea typeface="+mj-ea"/>
                <a:cs typeface="+mj-cs"/>
                <a:sym typeface="Arial"/>
              </a:defRPr>
            </a:lvl4pPr>
            <a:lvl5pPr marL="2279309" indent="-284913">
              <a:spcBef>
                <a:spcPts val="500"/>
              </a:spcBef>
              <a:buFontTx/>
              <a:defRPr sz="2400" b="1" spc="-100">
                <a:solidFill>
                  <a:schemeClr val="accent3"/>
                </a:solidFill>
                <a:latin typeface="+mj-lt"/>
                <a:ea typeface="+mj-ea"/>
                <a:cs typeface="+mj-cs"/>
                <a:sym typeface="Arial"/>
              </a:defRPr>
            </a:lvl5pPr>
          </a:lstStyle>
          <a:p>
            <a:r>
              <a:t>Title</a:t>
            </a:r>
          </a:p>
          <a:p>
            <a:pPr lvl="1"/>
            <a:endParaRPr/>
          </a:p>
          <a:p>
            <a:pPr lvl="2"/>
            <a:endParaRPr/>
          </a:p>
          <a:p>
            <a:pPr lvl="3"/>
            <a:endParaRPr/>
          </a:p>
          <a:p>
            <a:pPr lvl="4"/>
            <a:endParaRPr/>
          </a:p>
        </p:txBody>
      </p:sp>
      <p:sp>
        <p:nvSpPr>
          <p:cNvPr id="71"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72" name="Text Placeholder 4"/>
          <p:cNvSpPr>
            <a:spLocks noGrp="1"/>
          </p:cNvSpPr>
          <p:nvPr>
            <p:ph type="body" sz="quarter" idx="21" hasCustomPrompt="1"/>
          </p:nvPr>
        </p:nvSpPr>
        <p:spPr>
          <a:xfrm>
            <a:off x="349319" y="421464"/>
            <a:ext cx="11486899" cy="206141"/>
          </a:xfrm>
          <a:prstGeom prst="rect">
            <a:avLst/>
          </a:prstGeom>
        </p:spPr>
        <p:txBody>
          <a:bodyPr lIns="0" tIns="0" rIns="0" bIns="0" anchor="b">
            <a:normAutofit/>
          </a:bodyPr>
          <a:lstStyle>
            <a:lvl1pPr marL="0" indent="0">
              <a:spcBef>
                <a:spcPts val="200"/>
              </a:spcBef>
              <a:buSzTx/>
              <a:buFontTx/>
              <a:buNone/>
              <a:defRPr sz="1100" cap="all">
                <a:solidFill>
                  <a:srgbClr val="FFFFFF"/>
                </a:solidFill>
                <a:latin typeface="+mj-lt"/>
                <a:ea typeface="+mj-ea"/>
                <a:cs typeface="+mj-cs"/>
                <a:sym typeface="Arial"/>
              </a:defRPr>
            </a:lvl1pPr>
          </a:lstStyle>
          <a:p>
            <a:r>
              <a:t>SECTION TITLE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3 Width Head + Copy w/6 Image Grid">
    <p:spTree>
      <p:nvGrpSpPr>
        <p:cNvPr id="1" name=""/>
        <p:cNvGrpSpPr/>
        <p:nvPr/>
      </p:nvGrpSpPr>
      <p:grpSpPr>
        <a:xfrm>
          <a:off x="0" y="0"/>
          <a:ext cx="0" cy="0"/>
          <a:chOff x="0" y="0"/>
          <a:chExt cx="0" cy="0"/>
        </a:xfrm>
      </p:grpSpPr>
      <p:sp>
        <p:nvSpPr>
          <p:cNvPr id="717" name="Picture Placeholder 6"/>
          <p:cNvSpPr>
            <a:spLocks noGrp="1"/>
          </p:cNvSpPr>
          <p:nvPr>
            <p:ph type="pic" sz="quarter" idx="21"/>
          </p:nvPr>
        </p:nvSpPr>
        <p:spPr>
          <a:xfrm>
            <a:off x="9812004" y="1"/>
            <a:ext cx="2376822" cy="2272749"/>
          </a:xfrm>
          <a:prstGeom prst="rect">
            <a:avLst/>
          </a:prstGeom>
        </p:spPr>
        <p:txBody>
          <a:bodyPr lIns="91439" rIns="91439"/>
          <a:lstStyle/>
          <a:p>
            <a:endParaRPr/>
          </a:p>
        </p:txBody>
      </p:sp>
      <p:sp>
        <p:nvSpPr>
          <p:cNvPr id="718" name="Picture Placeholder 6"/>
          <p:cNvSpPr>
            <a:spLocks noGrp="1"/>
          </p:cNvSpPr>
          <p:nvPr>
            <p:ph type="pic" sz="half" idx="22"/>
          </p:nvPr>
        </p:nvSpPr>
        <p:spPr>
          <a:xfrm>
            <a:off x="4886111" y="1"/>
            <a:ext cx="4838454" cy="4128052"/>
          </a:xfrm>
          <a:prstGeom prst="rect">
            <a:avLst/>
          </a:prstGeom>
        </p:spPr>
        <p:txBody>
          <a:bodyPr lIns="91439" rIns="91439"/>
          <a:lstStyle/>
          <a:p>
            <a:endParaRPr/>
          </a:p>
        </p:txBody>
      </p:sp>
      <p:sp>
        <p:nvSpPr>
          <p:cNvPr id="719" name="Picture Placeholder 6"/>
          <p:cNvSpPr>
            <a:spLocks noGrp="1"/>
          </p:cNvSpPr>
          <p:nvPr>
            <p:ph type="pic" sz="quarter" idx="23"/>
          </p:nvPr>
        </p:nvSpPr>
        <p:spPr>
          <a:xfrm>
            <a:off x="9812004" y="2352261"/>
            <a:ext cx="2376822" cy="1775794"/>
          </a:xfrm>
          <a:prstGeom prst="rect">
            <a:avLst/>
          </a:prstGeom>
        </p:spPr>
        <p:txBody>
          <a:bodyPr lIns="91439" rIns="91439"/>
          <a:lstStyle/>
          <a:p>
            <a:endParaRPr/>
          </a:p>
        </p:txBody>
      </p:sp>
      <p:sp>
        <p:nvSpPr>
          <p:cNvPr id="720" name="Picture Placeholder 6"/>
          <p:cNvSpPr>
            <a:spLocks noGrp="1"/>
          </p:cNvSpPr>
          <p:nvPr>
            <p:ph type="pic" sz="quarter" idx="24"/>
          </p:nvPr>
        </p:nvSpPr>
        <p:spPr>
          <a:xfrm>
            <a:off x="7349057" y="4207564"/>
            <a:ext cx="2376822" cy="2653350"/>
          </a:xfrm>
          <a:prstGeom prst="rect">
            <a:avLst/>
          </a:prstGeom>
        </p:spPr>
        <p:txBody>
          <a:bodyPr lIns="91439" rIns="91439"/>
          <a:lstStyle/>
          <a:p>
            <a:endParaRPr/>
          </a:p>
        </p:txBody>
      </p:sp>
      <p:sp>
        <p:nvSpPr>
          <p:cNvPr id="721" name="Picture Placeholder 6"/>
          <p:cNvSpPr>
            <a:spLocks noGrp="1"/>
          </p:cNvSpPr>
          <p:nvPr>
            <p:ph type="pic" sz="quarter" idx="25"/>
          </p:nvPr>
        </p:nvSpPr>
        <p:spPr>
          <a:xfrm>
            <a:off x="4886111" y="4207566"/>
            <a:ext cx="2376822" cy="2653350"/>
          </a:xfrm>
          <a:prstGeom prst="rect">
            <a:avLst/>
          </a:prstGeom>
        </p:spPr>
        <p:txBody>
          <a:bodyPr lIns="91439" rIns="91439"/>
          <a:lstStyle/>
          <a:p>
            <a:endParaRPr/>
          </a:p>
        </p:txBody>
      </p:sp>
      <p:sp>
        <p:nvSpPr>
          <p:cNvPr id="722" name="Picture Placeholder 6"/>
          <p:cNvSpPr>
            <a:spLocks noGrp="1"/>
          </p:cNvSpPr>
          <p:nvPr>
            <p:ph type="pic" sz="quarter" idx="26"/>
          </p:nvPr>
        </p:nvSpPr>
        <p:spPr>
          <a:xfrm>
            <a:off x="9812004" y="4204651"/>
            <a:ext cx="2376822" cy="2653350"/>
          </a:xfrm>
          <a:prstGeom prst="rect">
            <a:avLst/>
          </a:prstGeom>
        </p:spPr>
        <p:txBody>
          <a:bodyPr lIns="91439" rIns="91439"/>
          <a:lstStyle/>
          <a:p>
            <a:endParaRPr/>
          </a:p>
        </p:txBody>
      </p:sp>
      <p:sp>
        <p:nvSpPr>
          <p:cNvPr id="723"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724"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725"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726"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3 Width Head + Copy w/6 Image Grid-B">
    <p:spTree>
      <p:nvGrpSpPr>
        <p:cNvPr id="1" name=""/>
        <p:cNvGrpSpPr/>
        <p:nvPr/>
      </p:nvGrpSpPr>
      <p:grpSpPr>
        <a:xfrm>
          <a:off x="0" y="0"/>
          <a:ext cx="0" cy="0"/>
          <a:chOff x="0" y="0"/>
          <a:chExt cx="0" cy="0"/>
        </a:xfrm>
      </p:grpSpPr>
      <p:sp>
        <p:nvSpPr>
          <p:cNvPr id="733" name="Body Level One…"/>
          <p:cNvSpPr txBox="1">
            <a:spLocks noGrp="1"/>
          </p:cNvSpPr>
          <p:nvPr>
            <p:ph type="body" sz="half" idx="1" hasCustomPrompt="1"/>
          </p:nvPr>
        </p:nvSpPr>
        <p:spPr>
          <a:xfrm>
            <a:off x="486705" y="1718735"/>
            <a:ext cx="4225885" cy="4519086"/>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57652" indent="-257652" defTabSz="1218803">
              <a:buFontTx/>
              <a:buChar char="▪"/>
              <a:defRPr sz="1800">
                <a:latin typeface="+mj-lt"/>
                <a:ea typeface="+mj-ea"/>
                <a:cs typeface="+mj-cs"/>
                <a:sym typeface="Arial"/>
              </a:defRPr>
            </a:lvl2pPr>
            <a:lvl3pPr marL="484030" indent="-223764" defTabSz="1218803">
              <a:buFontTx/>
              <a:defRPr sz="1800">
                <a:latin typeface="+mj-lt"/>
                <a:ea typeface="+mj-ea"/>
                <a:cs typeface="+mj-cs"/>
                <a:sym typeface="Arial"/>
              </a:defRPr>
            </a:lvl3pPr>
            <a:lvl4pPr marL="752985" indent="-293817" defTabSz="1218803">
              <a:buFontTx/>
              <a:buChar char="-"/>
              <a:defRPr sz="1800">
                <a:latin typeface="+mj-lt"/>
                <a:ea typeface="+mj-ea"/>
                <a:cs typeface="+mj-cs"/>
                <a:sym typeface="Arial"/>
              </a:defRPr>
            </a:lvl4pPr>
            <a:lvl5pPr marL="979395" indent="-293817" defTabSz="1218803">
              <a:buFontTx/>
              <a:buChar char="◦"/>
              <a:defRPr sz="1800">
                <a:latin typeface="+mj-lt"/>
                <a:ea typeface="+mj-ea"/>
                <a:cs typeface="+mj-cs"/>
                <a:sym typeface="Arial"/>
              </a:defRPr>
            </a:lvl5pPr>
          </a:lstStyle>
          <a:p>
            <a:r>
              <a:t>Insert bullet list at 1/3 width of slide</a:t>
            </a:r>
          </a:p>
          <a:p>
            <a:pPr lvl="1"/>
            <a:endParaRPr/>
          </a:p>
          <a:p>
            <a:pPr lvl="2"/>
            <a:endParaRPr/>
          </a:p>
          <a:p>
            <a:pPr lvl="3"/>
            <a:endParaRPr/>
          </a:p>
          <a:p>
            <a:pPr lvl="4"/>
            <a:endParaRPr/>
          </a:p>
        </p:txBody>
      </p:sp>
      <p:sp>
        <p:nvSpPr>
          <p:cNvPr id="734" name="Rectangle 9"/>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735" name="INSERT HEADLINE – TWO LINES ALL CAPS"/>
          <p:cNvSpPr txBox="1">
            <a:spLocks noGrp="1"/>
          </p:cNvSpPr>
          <p:nvPr>
            <p:ph type="title" hasCustomPrompt="1"/>
          </p:nvPr>
        </p:nvSpPr>
        <p:spPr>
          <a:xfrm>
            <a:off x="486705" y="646176"/>
            <a:ext cx="422588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 TWO LINES ALL CAPS</a:t>
            </a:r>
          </a:p>
        </p:txBody>
      </p:sp>
      <p:sp>
        <p:nvSpPr>
          <p:cNvPr id="736" name="Picture Placeholder 6"/>
          <p:cNvSpPr>
            <a:spLocks noGrp="1"/>
          </p:cNvSpPr>
          <p:nvPr>
            <p:ph type="pic" sz="quarter" idx="21"/>
          </p:nvPr>
        </p:nvSpPr>
        <p:spPr>
          <a:xfrm>
            <a:off x="7349057" y="3481918"/>
            <a:ext cx="2376822" cy="3378997"/>
          </a:xfrm>
          <a:prstGeom prst="rect">
            <a:avLst/>
          </a:prstGeom>
        </p:spPr>
        <p:txBody>
          <a:bodyPr lIns="91439" rIns="91439"/>
          <a:lstStyle/>
          <a:p>
            <a:endParaRPr/>
          </a:p>
        </p:txBody>
      </p:sp>
      <p:sp>
        <p:nvSpPr>
          <p:cNvPr id="737" name="Picture Placeholder 6"/>
          <p:cNvSpPr>
            <a:spLocks noGrp="1"/>
          </p:cNvSpPr>
          <p:nvPr>
            <p:ph type="pic" sz="quarter" idx="22"/>
          </p:nvPr>
        </p:nvSpPr>
        <p:spPr>
          <a:xfrm>
            <a:off x="4886111" y="3481918"/>
            <a:ext cx="2376822" cy="3378997"/>
          </a:xfrm>
          <a:prstGeom prst="rect">
            <a:avLst/>
          </a:prstGeom>
        </p:spPr>
        <p:txBody>
          <a:bodyPr lIns="91439" rIns="91439"/>
          <a:lstStyle/>
          <a:p>
            <a:endParaRPr/>
          </a:p>
        </p:txBody>
      </p:sp>
      <p:sp>
        <p:nvSpPr>
          <p:cNvPr id="738" name="Picture Placeholder 6"/>
          <p:cNvSpPr>
            <a:spLocks noGrp="1"/>
          </p:cNvSpPr>
          <p:nvPr>
            <p:ph type="pic" sz="quarter" idx="23"/>
          </p:nvPr>
        </p:nvSpPr>
        <p:spPr>
          <a:xfrm>
            <a:off x="9812004" y="3479005"/>
            <a:ext cx="2376822" cy="3378997"/>
          </a:xfrm>
          <a:prstGeom prst="rect">
            <a:avLst/>
          </a:prstGeom>
        </p:spPr>
        <p:txBody>
          <a:bodyPr lIns="91439" rIns="91439"/>
          <a:lstStyle/>
          <a:p>
            <a:endParaRPr/>
          </a:p>
        </p:txBody>
      </p:sp>
      <p:sp>
        <p:nvSpPr>
          <p:cNvPr id="739" name="Picture Placeholder 6"/>
          <p:cNvSpPr>
            <a:spLocks noGrp="1"/>
          </p:cNvSpPr>
          <p:nvPr>
            <p:ph type="pic" sz="quarter" idx="24"/>
          </p:nvPr>
        </p:nvSpPr>
        <p:spPr>
          <a:xfrm>
            <a:off x="7349057" y="2914"/>
            <a:ext cx="2376822" cy="3378997"/>
          </a:xfrm>
          <a:prstGeom prst="rect">
            <a:avLst/>
          </a:prstGeom>
        </p:spPr>
        <p:txBody>
          <a:bodyPr lIns="91439" rIns="91439"/>
          <a:lstStyle/>
          <a:p>
            <a:endParaRPr/>
          </a:p>
        </p:txBody>
      </p:sp>
      <p:sp>
        <p:nvSpPr>
          <p:cNvPr id="740" name="Picture Placeholder 6"/>
          <p:cNvSpPr>
            <a:spLocks noGrp="1"/>
          </p:cNvSpPr>
          <p:nvPr>
            <p:ph type="pic" sz="quarter" idx="25"/>
          </p:nvPr>
        </p:nvSpPr>
        <p:spPr>
          <a:xfrm>
            <a:off x="4886111" y="2915"/>
            <a:ext cx="2376822" cy="3378997"/>
          </a:xfrm>
          <a:prstGeom prst="rect">
            <a:avLst/>
          </a:prstGeom>
        </p:spPr>
        <p:txBody>
          <a:bodyPr lIns="91439" rIns="91439"/>
          <a:lstStyle/>
          <a:p>
            <a:endParaRPr/>
          </a:p>
        </p:txBody>
      </p:sp>
      <p:sp>
        <p:nvSpPr>
          <p:cNvPr id="741" name="Picture Placeholder 6"/>
          <p:cNvSpPr>
            <a:spLocks noGrp="1"/>
          </p:cNvSpPr>
          <p:nvPr>
            <p:ph type="pic" sz="quarter" idx="26"/>
          </p:nvPr>
        </p:nvSpPr>
        <p:spPr>
          <a:xfrm>
            <a:off x="9812004" y="1"/>
            <a:ext cx="2376822" cy="3378997"/>
          </a:xfrm>
          <a:prstGeom prst="rect">
            <a:avLst/>
          </a:prstGeom>
        </p:spPr>
        <p:txBody>
          <a:bodyPr lIns="91439" rIns="91439"/>
          <a:lstStyle/>
          <a:p>
            <a:endParaRPr/>
          </a:p>
        </p:txBody>
      </p:sp>
      <p:sp>
        <p:nvSpPr>
          <p:cNvPr id="742"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Full Width Head + Copy + Photo">
    <p:spTree>
      <p:nvGrpSpPr>
        <p:cNvPr id="1" name=""/>
        <p:cNvGrpSpPr/>
        <p:nvPr/>
      </p:nvGrpSpPr>
      <p:grpSpPr>
        <a:xfrm>
          <a:off x="0" y="0"/>
          <a:ext cx="0" cy="0"/>
          <a:chOff x="0" y="0"/>
          <a:chExt cx="0" cy="0"/>
        </a:xfrm>
      </p:grpSpPr>
      <p:sp>
        <p:nvSpPr>
          <p:cNvPr id="749"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750" name="Body Level One…"/>
          <p:cNvSpPr txBox="1">
            <a:spLocks noGrp="1"/>
          </p:cNvSpPr>
          <p:nvPr>
            <p:ph type="body" sz="quarter" idx="1" hasCustomPrompt="1"/>
          </p:nvPr>
        </p:nvSpPr>
        <p:spPr>
          <a:xfrm>
            <a:off x="486707" y="4916558"/>
            <a:ext cx="11103259" cy="1340312"/>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Insert bullet list at full-width of slide</a:t>
            </a:r>
          </a:p>
          <a:p>
            <a:pPr lvl="1"/>
            <a:endParaRPr/>
          </a:p>
          <a:p>
            <a:pPr lvl="2"/>
            <a:endParaRPr/>
          </a:p>
          <a:p>
            <a:pPr lvl="3"/>
            <a:endParaRPr/>
          </a:p>
          <a:p>
            <a:pPr lvl="4"/>
            <a:endParaRPr/>
          </a:p>
        </p:txBody>
      </p:sp>
      <p:sp>
        <p:nvSpPr>
          <p:cNvPr id="751"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752"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753" name="Picture Placeholder 6"/>
          <p:cNvSpPr>
            <a:spLocks noGrp="1"/>
          </p:cNvSpPr>
          <p:nvPr>
            <p:ph type="pic" idx="21"/>
          </p:nvPr>
        </p:nvSpPr>
        <p:spPr>
          <a:xfrm>
            <a:off x="476126" y="1598085"/>
            <a:ext cx="11137116" cy="3159449"/>
          </a:xfrm>
          <a:prstGeom prst="rect">
            <a:avLst/>
          </a:prstGeom>
        </p:spPr>
        <p:txBody>
          <a:bodyPr lIns="91439" rIns="91439"/>
          <a:lstStyle/>
          <a:p>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Customizeable Photo Slide (Full Frame)">
    <p:spTree>
      <p:nvGrpSpPr>
        <p:cNvPr id="1" name=""/>
        <p:cNvGrpSpPr/>
        <p:nvPr/>
      </p:nvGrpSpPr>
      <p:grpSpPr>
        <a:xfrm>
          <a:off x="0" y="0"/>
          <a:ext cx="0" cy="0"/>
          <a:chOff x="0" y="0"/>
          <a:chExt cx="0" cy="0"/>
        </a:xfrm>
      </p:grpSpPr>
      <p:sp>
        <p:nvSpPr>
          <p:cNvPr id="760" name="Picture Placeholder 5"/>
          <p:cNvSpPr>
            <a:spLocks noGrp="1"/>
          </p:cNvSpPr>
          <p:nvPr>
            <p:ph type="pic" idx="21"/>
          </p:nvPr>
        </p:nvSpPr>
        <p:spPr>
          <a:xfrm>
            <a:off x="0" y="0"/>
            <a:ext cx="12188825" cy="6858000"/>
          </a:xfrm>
          <a:prstGeom prst="rect">
            <a:avLst/>
          </a:prstGeom>
        </p:spPr>
        <p:txBody>
          <a:bodyPr lIns="91439" rIns="91439"/>
          <a:lstStyle/>
          <a:p>
            <a:endParaRPr/>
          </a:p>
        </p:txBody>
      </p:sp>
      <p:sp>
        <p:nvSpPr>
          <p:cNvPr id="761"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Headshots (Max of 20)">
    <p:spTree>
      <p:nvGrpSpPr>
        <p:cNvPr id="1" name=""/>
        <p:cNvGrpSpPr/>
        <p:nvPr/>
      </p:nvGrpSpPr>
      <p:grpSpPr>
        <a:xfrm>
          <a:off x="0" y="0"/>
          <a:ext cx="0" cy="0"/>
          <a:chOff x="0" y="0"/>
          <a:chExt cx="0" cy="0"/>
        </a:xfrm>
      </p:grpSpPr>
      <p:sp>
        <p:nvSpPr>
          <p:cNvPr id="768"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769" name="Body Level One…"/>
          <p:cNvSpPr txBox="1">
            <a:spLocks noGrp="1"/>
          </p:cNvSpPr>
          <p:nvPr>
            <p:ph type="body" sz="quarter" idx="1" hasCustomPrompt="1"/>
          </p:nvPr>
        </p:nvSpPr>
        <p:spPr>
          <a:xfrm>
            <a:off x="486707" y="1504120"/>
            <a:ext cx="11103259" cy="511657"/>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241967" indent="-241967" defTabSz="1218803">
              <a:buFontTx/>
              <a:buChar char="▪"/>
              <a:defRPr sz="1800">
                <a:latin typeface="+mj-lt"/>
                <a:ea typeface="+mj-ea"/>
                <a:cs typeface="+mj-cs"/>
                <a:sym typeface="Arial"/>
              </a:defRPr>
            </a:lvl2pPr>
            <a:lvl3pPr marL="485617" indent="-257090" defTabSz="1218803">
              <a:buFontTx/>
              <a:defRPr sz="1800">
                <a:latin typeface="+mj-lt"/>
                <a:ea typeface="+mj-ea"/>
                <a:cs typeface="+mj-cs"/>
                <a:sym typeface="Arial"/>
              </a:defRPr>
            </a:lvl3pPr>
            <a:lvl4pPr marL="753592" indent="-296541" defTabSz="1218803">
              <a:buFontTx/>
              <a:buChar char="-"/>
              <a:defRPr sz="1800">
                <a:latin typeface="+mj-lt"/>
                <a:ea typeface="+mj-ea"/>
                <a:cs typeface="+mj-cs"/>
                <a:sym typeface="Arial"/>
              </a:defRPr>
            </a:lvl4pPr>
            <a:lvl5pPr marL="981511" indent="-293817" defTabSz="1218803">
              <a:buFontTx/>
              <a:buChar char="◦"/>
              <a:defRPr sz="1800">
                <a:latin typeface="+mj-lt"/>
                <a:ea typeface="+mj-ea"/>
                <a:cs typeface="+mj-cs"/>
                <a:sym typeface="Arial"/>
              </a:defRPr>
            </a:lvl5pPr>
          </a:lstStyle>
          <a:p>
            <a:r>
              <a:t>Explanatory text goes here, up to 2 lines. This slide accommodates 21 headshots.</a:t>
            </a:r>
          </a:p>
          <a:p>
            <a:pPr lvl="1"/>
            <a:endParaRPr/>
          </a:p>
          <a:p>
            <a:pPr lvl="2"/>
            <a:endParaRPr/>
          </a:p>
          <a:p>
            <a:pPr lvl="3"/>
            <a:endParaRPr/>
          </a:p>
          <a:p>
            <a:pPr lvl="4"/>
            <a:endParaRPr/>
          </a:p>
        </p:txBody>
      </p:sp>
      <p:sp>
        <p:nvSpPr>
          <p:cNvPr id="770"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771" name="Picture Placeholder 3"/>
          <p:cNvSpPr>
            <a:spLocks noGrp="1"/>
          </p:cNvSpPr>
          <p:nvPr>
            <p:ph type="pic" sz="quarter" idx="21"/>
          </p:nvPr>
        </p:nvSpPr>
        <p:spPr>
          <a:xfrm>
            <a:off x="476126" y="2100185"/>
            <a:ext cx="1211107" cy="1211421"/>
          </a:xfrm>
          <a:prstGeom prst="rect">
            <a:avLst/>
          </a:prstGeom>
        </p:spPr>
        <p:txBody>
          <a:bodyPr lIns="91439" rIns="91439"/>
          <a:lstStyle/>
          <a:p>
            <a:endParaRPr/>
          </a:p>
        </p:txBody>
      </p:sp>
      <p:sp>
        <p:nvSpPr>
          <p:cNvPr id="772" name="Picture Placeholder 3"/>
          <p:cNvSpPr>
            <a:spLocks noGrp="1"/>
          </p:cNvSpPr>
          <p:nvPr>
            <p:ph type="pic" sz="quarter" idx="22"/>
          </p:nvPr>
        </p:nvSpPr>
        <p:spPr>
          <a:xfrm>
            <a:off x="3784798" y="2100185"/>
            <a:ext cx="1211106" cy="1211421"/>
          </a:xfrm>
          <a:prstGeom prst="rect">
            <a:avLst/>
          </a:prstGeom>
        </p:spPr>
        <p:txBody>
          <a:bodyPr lIns="91439" rIns="91439"/>
          <a:lstStyle/>
          <a:p>
            <a:endParaRPr/>
          </a:p>
        </p:txBody>
      </p:sp>
      <p:sp>
        <p:nvSpPr>
          <p:cNvPr id="773" name="Picture Placeholder 3"/>
          <p:cNvSpPr>
            <a:spLocks noGrp="1"/>
          </p:cNvSpPr>
          <p:nvPr>
            <p:ph type="pic" sz="quarter" idx="23"/>
          </p:nvPr>
        </p:nvSpPr>
        <p:spPr>
          <a:xfrm>
            <a:off x="7093470" y="2100185"/>
            <a:ext cx="1211106" cy="1211421"/>
          </a:xfrm>
          <a:prstGeom prst="rect">
            <a:avLst/>
          </a:prstGeom>
        </p:spPr>
        <p:txBody>
          <a:bodyPr lIns="91439" rIns="91439"/>
          <a:lstStyle/>
          <a:p>
            <a:endParaRPr/>
          </a:p>
        </p:txBody>
      </p:sp>
      <p:sp>
        <p:nvSpPr>
          <p:cNvPr id="774" name="Picture Placeholder 3"/>
          <p:cNvSpPr>
            <a:spLocks noGrp="1"/>
          </p:cNvSpPr>
          <p:nvPr>
            <p:ph type="pic" sz="quarter" idx="24"/>
          </p:nvPr>
        </p:nvSpPr>
        <p:spPr>
          <a:xfrm>
            <a:off x="10402137" y="2100185"/>
            <a:ext cx="1211106" cy="1211421"/>
          </a:xfrm>
          <a:prstGeom prst="rect">
            <a:avLst/>
          </a:prstGeom>
        </p:spPr>
        <p:txBody>
          <a:bodyPr lIns="91439" rIns="91439"/>
          <a:lstStyle/>
          <a:p>
            <a:endParaRPr/>
          </a:p>
        </p:txBody>
      </p:sp>
      <p:sp>
        <p:nvSpPr>
          <p:cNvPr id="775" name="HEADSHOT SLIDE (MAX OF 21)"/>
          <p:cNvSpPr txBox="1">
            <a:spLocks noGrp="1"/>
          </p:cNvSpPr>
          <p:nvPr>
            <p:ph type="title" hasCustomPrompt="1"/>
          </p:nvPr>
        </p:nvSpPr>
        <p:spPr>
          <a:xfrm>
            <a:off x="486707" y="646176"/>
            <a:ext cx="1112653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HEADSHOT SLIDE (MAX OF 21)</a:t>
            </a:r>
          </a:p>
        </p:txBody>
      </p:sp>
      <p:sp>
        <p:nvSpPr>
          <p:cNvPr id="776" name="Picture Placeholder 3"/>
          <p:cNvSpPr>
            <a:spLocks noGrp="1"/>
          </p:cNvSpPr>
          <p:nvPr>
            <p:ph type="pic" sz="quarter" idx="25"/>
          </p:nvPr>
        </p:nvSpPr>
        <p:spPr>
          <a:xfrm>
            <a:off x="2130462" y="2100185"/>
            <a:ext cx="1211107" cy="1211421"/>
          </a:xfrm>
          <a:prstGeom prst="rect">
            <a:avLst/>
          </a:prstGeom>
        </p:spPr>
        <p:txBody>
          <a:bodyPr lIns="91439" rIns="91439"/>
          <a:lstStyle/>
          <a:p>
            <a:endParaRPr/>
          </a:p>
        </p:txBody>
      </p:sp>
      <p:sp>
        <p:nvSpPr>
          <p:cNvPr id="777" name="Picture Placeholder 3"/>
          <p:cNvSpPr>
            <a:spLocks noGrp="1"/>
          </p:cNvSpPr>
          <p:nvPr>
            <p:ph type="pic" sz="quarter" idx="26"/>
          </p:nvPr>
        </p:nvSpPr>
        <p:spPr>
          <a:xfrm>
            <a:off x="5439133" y="2100185"/>
            <a:ext cx="1211106" cy="1211421"/>
          </a:xfrm>
          <a:prstGeom prst="rect">
            <a:avLst/>
          </a:prstGeom>
        </p:spPr>
        <p:txBody>
          <a:bodyPr lIns="91439" rIns="91439"/>
          <a:lstStyle/>
          <a:p>
            <a:endParaRPr/>
          </a:p>
        </p:txBody>
      </p:sp>
      <p:sp>
        <p:nvSpPr>
          <p:cNvPr id="778" name="Picture Placeholder 3"/>
          <p:cNvSpPr>
            <a:spLocks noGrp="1"/>
          </p:cNvSpPr>
          <p:nvPr>
            <p:ph type="pic" sz="quarter" idx="27"/>
          </p:nvPr>
        </p:nvSpPr>
        <p:spPr>
          <a:xfrm>
            <a:off x="8747806" y="2100185"/>
            <a:ext cx="1211106" cy="1211421"/>
          </a:xfrm>
          <a:prstGeom prst="rect">
            <a:avLst/>
          </a:prstGeom>
        </p:spPr>
        <p:txBody>
          <a:bodyPr lIns="91439" rIns="91439"/>
          <a:lstStyle/>
          <a:p>
            <a:endParaRPr/>
          </a:p>
        </p:txBody>
      </p:sp>
      <p:sp>
        <p:nvSpPr>
          <p:cNvPr id="779" name="Picture Placeholder 3"/>
          <p:cNvSpPr>
            <a:spLocks noGrp="1"/>
          </p:cNvSpPr>
          <p:nvPr>
            <p:ph type="pic" sz="quarter" idx="28"/>
          </p:nvPr>
        </p:nvSpPr>
        <p:spPr>
          <a:xfrm>
            <a:off x="476126" y="3566331"/>
            <a:ext cx="1211107" cy="1211421"/>
          </a:xfrm>
          <a:prstGeom prst="rect">
            <a:avLst/>
          </a:prstGeom>
        </p:spPr>
        <p:txBody>
          <a:bodyPr lIns="91439" rIns="91439"/>
          <a:lstStyle/>
          <a:p>
            <a:endParaRPr/>
          </a:p>
        </p:txBody>
      </p:sp>
      <p:sp>
        <p:nvSpPr>
          <p:cNvPr id="780" name="Picture Placeholder 3"/>
          <p:cNvSpPr>
            <a:spLocks noGrp="1"/>
          </p:cNvSpPr>
          <p:nvPr>
            <p:ph type="pic" sz="quarter" idx="29"/>
          </p:nvPr>
        </p:nvSpPr>
        <p:spPr>
          <a:xfrm>
            <a:off x="3784798" y="3566331"/>
            <a:ext cx="1211106" cy="1211421"/>
          </a:xfrm>
          <a:prstGeom prst="rect">
            <a:avLst/>
          </a:prstGeom>
        </p:spPr>
        <p:txBody>
          <a:bodyPr lIns="91439" rIns="91439"/>
          <a:lstStyle/>
          <a:p>
            <a:endParaRPr/>
          </a:p>
        </p:txBody>
      </p:sp>
      <p:sp>
        <p:nvSpPr>
          <p:cNvPr id="781" name="Picture Placeholder 3"/>
          <p:cNvSpPr>
            <a:spLocks noGrp="1"/>
          </p:cNvSpPr>
          <p:nvPr>
            <p:ph type="pic" sz="quarter" idx="30"/>
          </p:nvPr>
        </p:nvSpPr>
        <p:spPr>
          <a:xfrm>
            <a:off x="7093470" y="3566331"/>
            <a:ext cx="1211106" cy="1211421"/>
          </a:xfrm>
          <a:prstGeom prst="rect">
            <a:avLst/>
          </a:prstGeom>
        </p:spPr>
        <p:txBody>
          <a:bodyPr lIns="91439" rIns="91439"/>
          <a:lstStyle/>
          <a:p>
            <a:endParaRPr/>
          </a:p>
        </p:txBody>
      </p:sp>
      <p:sp>
        <p:nvSpPr>
          <p:cNvPr id="782" name="Picture Placeholder 3"/>
          <p:cNvSpPr>
            <a:spLocks noGrp="1"/>
          </p:cNvSpPr>
          <p:nvPr>
            <p:ph type="pic" sz="quarter" idx="31"/>
          </p:nvPr>
        </p:nvSpPr>
        <p:spPr>
          <a:xfrm>
            <a:off x="10402137" y="3566331"/>
            <a:ext cx="1211106" cy="1211421"/>
          </a:xfrm>
          <a:prstGeom prst="rect">
            <a:avLst/>
          </a:prstGeom>
        </p:spPr>
        <p:txBody>
          <a:bodyPr lIns="91439" rIns="91439"/>
          <a:lstStyle/>
          <a:p>
            <a:endParaRPr/>
          </a:p>
        </p:txBody>
      </p:sp>
      <p:sp>
        <p:nvSpPr>
          <p:cNvPr id="783" name="Picture Placeholder 3"/>
          <p:cNvSpPr>
            <a:spLocks noGrp="1"/>
          </p:cNvSpPr>
          <p:nvPr>
            <p:ph type="pic" sz="quarter" idx="32"/>
          </p:nvPr>
        </p:nvSpPr>
        <p:spPr>
          <a:xfrm>
            <a:off x="2130462" y="3566331"/>
            <a:ext cx="1211107" cy="1211421"/>
          </a:xfrm>
          <a:prstGeom prst="rect">
            <a:avLst/>
          </a:prstGeom>
        </p:spPr>
        <p:txBody>
          <a:bodyPr lIns="91439" rIns="91439"/>
          <a:lstStyle/>
          <a:p>
            <a:endParaRPr/>
          </a:p>
        </p:txBody>
      </p:sp>
      <p:sp>
        <p:nvSpPr>
          <p:cNvPr id="784" name="Picture Placeholder 3"/>
          <p:cNvSpPr>
            <a:spLocks noGrp="1"/>
          </p:cNvSpPr>
          <p:nvPr>
            <p:ph type="pic" sz="quarter" idx="33"/>
          </p:nvPr>
        </p:nvSpPr>
        <p:spPr>
          <a:xfrm>
            <a:off x="5439133" y="3566331"/>
            <a:ext cx="1211106" cy="1211421"/>
          </a:xfrm>
          <a:prstGeom prst="rect">
            <a:avLst/>
          </a:prstGeom>
        </p:spPr>
        <p:txBody>
          <a:bodyPr lIns="91439" rIns="91439"/>
          <a:lstStyle/>
          <a:p>
            <a:endParaRPr/>
          </a:p>
        </p:txBody>
      </p:sp>
      <p:sp>
        <p:nvSpPr>
          <p:cNvPr id="785" name="Picture Placeholder 3"/>
          <p:cNvSpPr>
            <a:spLocks noGrp="1"/>
          </p:cNvSpPr>
          <p:nvPr>
            <p:ph type="pic" sz="quarter" idx="34"/>
          </p:nvPr>
        </p:nvSpPr>
        <p:spPr>
          <a:xfrm>
            <a:off x="8747806" y="3566331"/>
            <a:ext cx="1211106" cy="1211421"/>
          </a:xfrm>
          <a:prstGeom prst="rect">
            <a:avLst/>
          </a:prstGeom>
        </p:spPr>
        <p:txBody>
          <a:bodyPr lIns="91439" rIns="91439"/>
          <a:lstStyle/>
          <a:p>
            <a:endParaRPr/>
          </a:p>
        </p:txBody>
      </p:sp>
      <p:sp>
        <p:nvSpPr>
          <p:cNvPr id="786" name="Picture Placeholder 3"/>
          <p:cNvSpPr>
            <a:spLocks noGrp="1"/>
          </p:cNvSpPr>
          <p:nvPr>
            <p:ph type="pic" sz="quarter" idx="35"/>
          </p:nvPr>
        </p:nvSpPr>
        <p:spPr>
          <a:xfrm>
            <a:off x="476126" y="5032476"/>
            <a:ext cx="1211107" cy="1211421"/>
          </a:xfrm>
          <a:prstGeom prst="rect">
            <a:avLst/>
          </a:prstGeom>
        </p:spPr>
        <p:txBody>
          <a:bodyPr lIns="91439" rIns="91439"/>
          <a:lstStyle/>
          <a:p>
            <a:endParaRPr/>
          </a:p>
        </p:txBody>
      </p:sp>
      <p:sp>
        <p:nvSpPr>
          <p:cNvPr id="787" name="Picture Placeholder 3"/>
          <p:cNvSpPr>
            <a:spLocks noGrp="1"/>
          </p:cNvSpPr>
          <p:nvPr>
            <p:ph type="pic" sz="quarter" idx="36"/>
          </p:nvPr>
        </p:nvSpPr>
        <p:spPr>
          <a:xfrm>
            <a:off x="3784798" y="5032476"/>
            <a:ext cx="1211106" cy="1211421"/>
          </a:xfrm>
          <a:prstGeom prst="rect">
            <a:avLst/>
          </a:prstGeom>
        </p:spPr>
        <p:txBody>
          <a:bodyPr lIns="91439" rIns="91439"/>
          <a:lstStyle/>
          <a:p>
            <a:endParaRPr/>
          </a:p>
        </p:txBody>
      </p:sp>
      <p:sp>
        <p:nvSpPr>
          <p:cNvPr id="788" name="Picture Placeholder 3"/>
          <p:cNvSpPr>
            <a:spLocks noGrp="1"/>
          </p:cNvSpPr>
          <p:nvPr>
            <p:ph type="pic" sz="quarter" idx="37"/>
          </p:nvPr>
        </p:nvSpPr>
        <p:spPr>
          <a:xfrm>
            <a:off x="7093470" y="5032476"/>
            <a:ext cx="1211106" cy="1211421"/>
          </a:xfrm>
          <a:prstGeom prst="rect">
            <a:avLst/>
          </a:prstGeom>
        </p:spPr>
        <p:txBody>
          <a:bodyPr lIns="91439" rIns="91439"/>
          <a:lstStyle/>
          <a:p>
            <a:endParaRPr/>
          </a:p>
        </p:txBody>
      </p:sp>
      <p:sp>
        <p:nvSpPr>
          <p:cNvPr id="789" name="Picture Placeholder 3"/>
          <p:cNvSpPr>
            <a:spLocks noGrp="1"/>
          </p:cNvSpPr>
          <p:nvPr>
            <p:ph type="pic" sz="quarter" idx="38"/>
          </p:nvPr>
        </p:nvSpPr>
        <p:spPr>
          <a:xfrm>
            <a:off x="10402137" y="5032476"/>
            <a:ext cx="1211106" cy="1211421"/>
          </a:xfrm>
          <a:prstGeom prst="rect">
            <a:avLst/>
          </a:prstGeom>
        </p:spPr>
        <p:txBody>
          <a:bodyPr lIns="91439" rIns="91439"/>
          <a:lstStyle/>
          <a:p>
            <a:endParaRPr/>
          </a:p>
        </p:txBody>
      </p:sp>
      <p:sp>
        <p:nvSpPr>
          <p:cNvPr id="790" name="Picture Placeholder 3"/>
          <p:cNvSpPr>
            <a:spLocks noGrp="1"/>
          </p:cNvSpPr>
          <p:nvPr>
            <p:ph type="pic" sz="quarter" idx="39"/>
          </p:nvPr>
        </p:nvSpPr>
        <p:spPr>
          <a:xfrm>
            <a:off x="2130462" y="5032476"/>
            <a:ext cx="1211107" cy="1211421"/>
          </a:xfrm>
          <a:prstGeom prst="rect">
            <a:avLst/>
          </a:prstGeom>
        </p:spPr>
        <p:txBody>
          <a:bodyPr lIns="91439" rIns="91439"/>
          <a:lstStyle/>
          <a:p>
            <a:endParaRPr/>
          </a:p>
        </p:txBody>
      </p:sp>
      <p:sp>
        <p:nvSpPr>
          <p:cNvPr id="791" name="Picture Placeholder 3"/>
          <p:cNvSpPr>
            <a:spLocks noGrp="1"/>
          </p:cNvSpPr>
          <p:nvPr>
            <p:ph type="pic" sz="quarter" idx="40"/>
          </p:nvPr>
        </p:nvSpPr>
        <p:spPr>
          <a:xfrm>
            <a:off x="5439133" y="5032476"/>
            <a:ext cx="1211106" cy="1211421"/>
          </a:xfrm>
          <a:prstGeom prst="rect">
            <a:avLst/>
          </a:prstGeom>
        </p:spPr>
        <p:txBody>
          <a:bodyPr lIns="91439" rIns="91439"/>
          <a:lstStyle/>
          <a:p>
            <a:endParaRPr/>
          </a:p>
        </p:txBody>
      </p:sp>
      <p:sp>
        <p:nvSpPr>
          <p:cNvPr id="792" name="Picture Placeholder 3"/>
          <p:cNvSpPr>
            <a:spLocks noGrp="1"/>
          </p:cNvSpPr>
          <p:nvPr>
            <p:ph type="pic" sz="quarter" idx="41"/>
          </p:nvPr>
        </p:nvSpPr>
        <p:spPr>
          <a:xfrm>
            <a:off x="8747806" y="5032476"/>
            <a:ext cx="1211106" cy="1211421"/>
          </a:xfrm>
          <a:prstGeom prst="rect">
            <a:avLst/>
          </a:prstGeom>
        </p:spPr>
        <p:txBody>
          <a:bodyPr lIns="91439" rIns="91439"/>
          <a:lstStyle/>
          <a:p>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Headshots (Max of 6)">
    <p:spTree>
      <p:nvGrpSpPr>
        <p:cNvPr id="1" name=""/>
        <p:cNvGrpSpPr/>
        <p:nvPr/>
      </p:nvGrpSpPr>
      <p:grpSpPr>
        <a:xfrm>
          <a:off x="0" y="0"/>
          <a:ext cx="0" cy="0"/>
          <a:chOff x="0" y="0"/>
          <a:chExt cx="0" cy="0"/>
        </a:xfrm>
      </p:grpSpPr>
      <p:sp>
        <p:nvSpPr>
          <p:cNvPr id="799"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800"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801" name="Picture Placeholder 20"/>
          <p:cNvSpPr>
            <a:spLocks noGrp="1"/>
          </p:cNvSpPr>
          <p:nvPr>
            <p:ph type="pic" sz="quarter" idx="21"/>
          </p:nvPr>
        </p:nvSpPr>
        <p:spPr>
          <a:xfrm>
            <a:off x="476126" y="1619250"/>
            <a:ext cx="1828326" cy="1828801"/>
          </a:xfrm>
          <a:prstGeom prst="rect">
            <a:avLst/>
          </a:prstGeom>
        </p:spPr>
        <p:txBody>
          <a:bodyPr lIns="91439" rIns="91439"/>
          <a:lstStyle/>
          <a:p>
            <a:endParaRPr/>
          </a:p>
        </p:txBody>
      </p:sp>
      <p:sp>
        <p:nvSpPr>
          <p:cNvPr id="802" name="Body Level One…"/>
          <p:cNvSpPr txBox="1">
            <a:spLocks noGrp="1"/>
          </p:cNvSpPr>
          <p:nvPr>
            <p:ph type="body" sz="quarter" idx="1" hasCustomPrompt="1"/>
          </p:nvPr>
        </p:nvSpPr>
        <p:spPr>
          <a:xfrm>
            <a:off x="2383695" y="2594035"/>
            <a:ext cx="1739888"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vl2pPr marL="0" indent="0" defTabSz="1218803">
              <a:spcBef>
                <a:spcPts val="0"/>
              </a:spcBef>
              <a:buSzTx/>
              <a:buFontTx/>
              <a:buNone/>
              <a:defRPr sz="1300" b="1">
                <a:solidFill>
                  <a:srgbClr val="5393AB"/>
                </a:solidFill>
                <a:latin typeface="+mj-lt"/>
                <a:ea typeface="+mj-ea"/>
                <a:cs typeface="+mj-cs"/>
                <a:sym typeface="Arial"/>
              </a:defRPr>
            </a:lvl2pPr>
            <a:lvl3pPr marL="0" indent="0" defTabSz="1218803">
              <a:spcBef>
                <a:spcPts val="0"/>
              </a:spcBef>
              <a:buSzTx/>
              <a:buFontTx/>
              <a:buNone/>
              <a:defRPr sz="1300" b="1">
                <a:solidFill>
                  <a:srgbClr val="5393AB"/>
                </a:solidFill>
                <a:latin typeface="+mj-lt"/>
                <a:ea typeface="+mj-ea"/>
                <a:cs typeface="+mj-cs"/>
                <a:sym typeface="Arial"/>
              </a:defRPr>
            </a:lvl3pPr>
            <a:lvl4pPr marL="0" indent="0" defTabSz="1218803">
              <a:spcBef>
                <a:spcPts val="0"/>
              </a:spcBef>
              <a:buSzTx/>
              <a:buFontTx/>
              <a:buNone/>
              <a:defRPr sz="1300" b="1">
                <a:solidFill>
                  <a:srgbClr val="5393AB"/>
                </a:solidFill>
                <a:latin typeface="+mj-lt"/>
                <a:ea typeface="+mj-ea"/>
                <a:cs typeface="+mj-cs"/>
                <a:sym typeface="Arial"/>
              </a:defRPr>
            </a:lvl4pPr>
            <a:lvl5pPr marL="0" indent="0" defTabSz="1218803">
              <a:spcBef>
                <a:spcPts val="0"/>
              </a:spcBef>
              <a:buSzTx/>
              <a:buFontTx/>
              <a:buNone/>
              <a:defRPr sz="1300" b="1">
                <a:solidFill>
                  <a:srgbClr val="5393AB"/>
                </a:solidFill>
                <a:latin typeface="+mj-lt"/>
                <a:ea typeface="+mj-ea"/>
                <a:cs typeface="+mj-cs"/>
                <a:sym typeface="Arial"/>
              </a:defRPr>
            </a:lvl5pPr>
          </a:lstStyle>
          <a:p>
            <a:r>
              <a:t>First Last</a:t>
            </a:r>
          </a:p>
          <a:p>
            <a:pPr lvl="1"/>
            <a:endParaRPr/>
          </a:p>
          <a:p>
            <a:pPr lvl="2"/>
            <a:endParaRPr/>
          </a:p>
          <a:p>
            <a:pPr lvl="3"/>
            <a:endParaRPr/>
          </a:p>
          <a:p>
            <a:pPr lvl="4"/>
            <a:endParaRPr/>
          </a:p>
        </p:txBody>
      </p:sp>
      <p:sp>
        <p:nvSpPr>
          <p:cNvPr id="803" name="Picture Placeholder 20"/>
          <p:cNvSpPr>
            <a:spLocks noGrp="1"/>
          </p:cNvSpPr>
          <p:nvPr>
            <p:ph type="pic" sz="quarter" idx="22"/>
          </p:nvPr>
        </p:nvSpPr>
        <p:spPr>
          <a:xfrm>
            <a:off x="476126" y="3710516"/>
            <a:ext cx="1828326" cy="1828801"/>
          </a:xfrm>
          <a:prstGeom prst="rect">
            <a:avLst/>
          </a:prstGeom>
        </p:spPr>
        <p:txBody>
          <a:bodyPr lIns="91439" rIns="91439"/>
          <a:lstStyle/>
          <a:p>
            <a:endParaRPr/>
          </a:p>
        </p:txBody>
      </p:sp>
      <p:sp>
        <p:nvSpPr>
          <p:cNvPr id="804" name="Text Placeholder 22"/>
          <p:cNvSpPr>
            <a:spLocks noGrp="1"/>
          </p:cNvSpPr>
          <p:nvPr>
            <p:ph type="body" sz="quarter" idx="23" hasCustomPrompt="1"/>
          </p:nvPr>
        </p:nvSpPr>
        <p:spPr>
          <a:xfrm>
            <a:off x="2383695" y="4685300"/>
            <a:ext cx="1739888"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805" name="Picture Placeholder 20"/>
          <p:cNvSpPr>
            <a:spLocks noGrp="1"/>
          </p:cNvSpPr>
          <p:nvPr>
            <p:ph type="pic" sz="quarter" idx="24"/>
          </p:nvPr>
        </p:nvSpPr>
        <p:spPr>
          <a:xfrm>
            <a:off x="4256585" y="1619250"/>
            <a:ext cx="1828325" cy="1828801"/>
          </a:xfrm>
          <a:prstGeom prst="rect">
            <a:avLst/>
          </a:prstGeom>
        </p:spPr>
        <p:txBody>
          <a:bodyPr lIns="91439" rIns="91439"/>
          <a:lstStyle/>
          <a:p>
            <a:endParaRPr/>
          </a:p>
        </p:txBody>
      </p:sp>
      <p:sp>
        <p:nvSpPr>
          <p:cNvPr id="806" name="Text Placeholder 22"/>
          <p:cNvSpPr>
            <a:spLocks noGrp="1"/>
          </p:cNvSpPr>
          <p:nvPr>
            <p:ph type="body" sz="quarter" idx="25" hasCustomPrompt="1"/>
          </p:nvPr>
        </p:nvSpPr>
        <p:spPr>
          <a:xfrm>
            <a:off x="6164155" y="2594035"/>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807" name="Picture Placeholder 20"/>
          <p:cNvSpPr>
            <a:spLocks noGrp="1"/>
          </p:cNvSpPr>
          <p:nvPr>
            <p:ph type="pic" sz="quarter" idx="26"/>
          </p:nvPr>
        </p:nvSpPr>
        <p:spPr>
          <a:xfrm>
            <a:off x="4256585" y="3710516"/>
            <a:ext cx="1828325" cy="1828801"/>
          </a:xfrm>
          <a:prstGeom prst="rect">
            <a:avLst/>
          </a:prstGeom>
        </p:spPr>
        <p:txBody>
          <a:bodyPr lIns="91439" rIns="91439"/>
          <a:lstStyle/>
          <a:p>
            <a:endParaRPr/>
          </a:p>
        </p:txBody>
      </p:sp>
      <p:sp>
        <p:nvSpPr>
          <p:cNvPr id="808" name="Text Placeholder 22"/>
          <p:cNvSpPr>
            <a:spLocks noGrp="1"/>
          </p:cNvSpPr>
          <p:nvPr>
            <p:ph type="body" sz="quarter" idx="27" hasCustomPrompt="1"/>
          </p:nvPr>
        </p:nvSpPr>
        <p:spPr>
          <a:xfrm>
            <a:off x="6164155" y="4685300"/>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809" name="Picture Placeholder 20"/>
          <p:cNvSpPr>
            <a:spLocks noGrp="1"/>
          </p:cNvSpPr>
          <p:nvPr>
            <p:ph type="pic" sz="quarter" idx="28"/>
          </p:nvPr>
        </p:nvSpPr>
        <p:spPr>
          <a:xfrm>
            <a:off x="8018922" y="1619250"/>
            <a:ext cx="1828325" cy="1828801"/>
          </a:xfrm>
          <a:prstGeom prst="rect">
            <a:avLst/>
          </a:prstGeom>
        </p:spPr>
        <p:txBody>
          <a:bodyPr lIns="91439" rIns="91439"/>
          <a:lstStyle/>
          <a:p>
            <a:endParaRPr/>
          </a:p>
        </p:txBody>
      </p:sp>
      <p:sp>
        <p:nvSpPr>
          <p:cNvPr id="810" name="Text Placeholder 22"/>
          <p:cNvSpPr>
            <a:spLocks noGrp="1"/>
          </p:cNvSpPr>
          <p:nvPr>
            <p:ph type="body" sz="quarter" idx="29" hasCustomPrompt="1"/>
          </p:nvPr>
        </p:nvSpPr>
        <p:spPr>
          <a:xfrm>
            <a:off x="9926494" y="2594035"/>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811" name="Picture Placeholder 20"/>
          <p:cNvSpPr>
            <a:spLocks noGrp="1"/>
          </p:cNvSpPr>
          <p:nvPr>
            <p:ph type="pic" sz="quarter" idx="30"/>
          </p:nvPr>
        </p:nvSpPr>
        <p:spPr>
          <a:xfrm>
            <a:off x="8018922" y="3710516"/>
            <a:ext cx="1828325" cy="1828801"/>
          </a:xfrm>
          <a:prstGeom prst="rect">
            <a:avLst/>
          </a:prstGeom>
        </p:spPr>
        <p:txBody>
          <a:bodyPr lIns="91439" rIns="91439"/>
          <a:lstStyle/>
          <a:p>
            <a:endParaRPr/>
          </a:p>
        </p:txBody>
      </p:sp>
      <p:sp>
        <p:nvSpPr>
          <p:cNvPr id="812" name="Text Placeholder 22"/>
          <p:cNvSpPr>
            <a:spLocks noGrp="1"/>
          </p:cNvSpPr>
          <p:nvPr>
            <p:ph type="body" sz="quarter" idx="31" hasCustomPrompt="1"/>
          </p:nvPr>
        </p:nvSpPr>
        <p:spPr>
          <a:xfrm>
            <a:off x="9926494" y="4685300"/>
            <a:ext cx="1739887" cy="855758"/>
          </a:xfrm>
          <a:prstGeom prst="rect">
            <a:avLst/>
          </a:prstGeom>
        </p:spPr>
        <p:txBody>
          <a:bodyPr lIns="0" tIns="0" rIns="0" bIns="0" anchor="b">
            <a:normAutofit/>
          </a:bodyPr>
          <a:lstStyle>
            <a:lvl1pPr marL="0" indent="0" defTabSz="1218803">
              <a:spcBef>
                <a:spcPts val="0"/>
              </a:spcBef>
              <a:buSzTx/>
              <a:buFontTx/>
              <a:buNone/>
              <a:defRPr sz="1300" b="1">
                <a:solidFill>
                  <a:srgbClr val="5393AB"/>
                </a:solidFill>
                <a:latin typeface="+mj-lt"/>
                <a:ea typeface="+mj-ea"/>
                <a:cs typeface="+mj-cs"/>
                <a:sym typeface="Arial"/>
              </a:defRPr>
            </a:lvl1pPr>
          </a:lstStyle>
          <a:p>
            <a:r>
              <a:t>First Last
Title of individual  or short description of presentation</a:t>
            </a:r>
          </a:p>
        </p:txBody>
      </p:sp>
      <p:sp>
        <p:nvSpPr>
          <p:cNvPr id="813" name="HEADSHOT SLIDE (MAX OF 5 – SPEAKER OR TEAM LAYOUT"/>
          <p:cNvSpPr txBox="1">
            <a:spLocks noGrp="1"/>
          </p:cNvSpPr>
          <p:nvPr>
            <p:ph type="title" hasCustomPrompt="1"/>
          </p:nvPr>
        </p:nvSpPr>
        <p:spPr>
          <a:xfrm>
            <a:off x="486707" y="646176"/>
            <a:ext cx="11126535" cy="862197"/>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HEADSHOT SLIDE (MAX OF 5 – SPEAKER OR TEAM LAYOUT</a:t>
            </a: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 Photos + Text">
    <p:spTree>
      <p:nvGrpSpPr>
        <p:cNvPr id="1" name=""/>
        <p:cNvGrpSpPr/>
        <p:nvPr/>
      </p:nvGrpSpPr>
      <p:grpSpPr>
        <a:xfrm>
          <a:off x="0" y="0"/>
          <a:ext cx="0" cy="0"/>
          <a:chOff x="0" y="0"/>
          <a:chExt cx="0" cy="0"/>
        </a:xfrm>
      </p:grpSpPr>
      <p:sp>
        <p:nvSpPr>
          <p:cNvPr id="820"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821" name="Body Level One…"/>
          <p:cNvSpPr txBox="1">
            <a:spLocks noGrp="1"/>
          </p:cNvSpPr>
          <p:nvPr>
            <p:ph type="body" sz="half" idx="1" hasCustomPrompt="1"/>
          </p:nvPr>
        </p:nvSpPr>
        <p:spPr>
          <a:xfrm>
            <a:off x="476126" y="4399772"/>
            <a:ext cx="11137116" cy="1952348"/>
          </a:xfrm>
          <a:prstGeom prst="rect">
            <a:avLst/>
          </a:prstGeom>
        </p:spPr>
        <p:txBody>
          <a:bodyPr lIns="0" tIns="0" rIns="0" bIns="0">
            <a:normAutofit/>
          </a:bodyPr>
          <a:lstStyle>
            <a:lvl1pPr marL="0" indent="0" defTabSz="1218803">
              <a:buSzTx/>
              <a:buFontTx/>
              <a:buNone/>
              <a:defRPr sz="1800">
                <a:latin typeface="+mj-lt"/>
                <a:ea typeface="+mj-ea"/>
                <a:cs typeface="+mj-cs"/>
                <a:sym typeface="Arial"/>
              </a:defRPr>
            </a:lvl1pPr>
            <a:lvl2pPr marL="0" indent="0" defTabSz="1218803">
              <a:buSzTx/>
              <a:buFontTx/>
              <a:buNone/>
              <a:defRPr sz="1800">
                <a:latin typeface="+mj-lt"/>
                <a:ea typeface="+mj-ea"/>
                <a:cs typeface="+mj-cs"/>
                <a:sym typeface="Arial"/>
              </a:defRPr>
            </a:lvl2pPr>
            <a:lvl3pPr marL="0" indent="0" defTabSz="1218803">
              <a:buSzTx/>
              <a:buFontTx/>
              <a:buNone/>
              <a:defRPr sz="1800">
                <a:latin typeface="+mj-lt"/>
                <a:ea typeface="+mj-ea"/>
                <a:cs typeface="+mj-cs"/>
                <a:sym typeface="Arial"/>
              </a:defRPr>
            </a:lvl3pPr>
            <a:lvl4pPr marL="0" indent="0" defTabSz="1218803">
              <a:buSzTx/>
              <a:buFontTx/>
              <a:buNone/>
              <a:defRPr sz="1800">
                <a:latin typeface="+mj-lt"/>
                <a:ea typeface="+mj-ea"/>
                <a:cs typeface="+mj-cs"/>
                <a:sym typeface="Arial"/>
              </a:defRPr>
            </a:lvl4pPr>
            <a:lvl5pPr marL="0" indent="0" defTabSz="1218803">
              <a:buSzTx/>
              <a:buFontTx/>
              <a:buNone/>
              <a:defRPr sz="1800">
                <a:latin typeface="+mj-lt"/>
                <a:ea typeface="+mj-ea"/>
                <a:cs typeface="+mj-cs"/>
                <a:sym typeface="Arial"/>
              </a:defRPr>
            </a:lvl5pPr>
          </a:lstStyle>
          <a:p>
            <a:r>
              <a:t>Insert explanatory copy here.</a:t>
            </a:r>
          </a:p>
          <a:p>
            <a:pPr lvl="1"/>
            <a:endParaRPr/>
          </a:p>
          <a:p>
            <a:pPr lvl="2"/>
            <a:endParaRPr/>
          </a:p>
          <a:p>
            <a:pPr lvl="3"/>
            <a:endParaRPr/>
          </a:p>
          <a:p>
            <a:pPr lvl="4"/>
            <a:endParaRPr/>
          </a:p>
        </p:txBody>
      </p:sp>
      <p:sp>
        <p:nvSpPr>
          <p:cNvPr id="822" name="Text Placeholder 22"/>
          <p:cNvSpPr>
            <a:spLocks noGrp="1"/>
          </p:cNvSpPr>
          <p:nvPr>
            <p:ph type="body" sz="quarter" idx="21" hasCustomPrompt="1"/>
          </p:nvPr>
        </p:nvSpPr>
        <p:spPr>
          <a:xfrm>
            <a:off x="476126" y="3928614"/>
            <a:ext cx="11137117" cy="465865"/>
          </a:xfrm>
          <a:prstGeom prst="rect">
            <a:avLst/>
          </a:prstGeom>
        </p:spPr>
        <p:txBody>
          <a:bodyPr lIns="0" tIns="0" rIns="0" bIns="0">
            <a:normAutofit/>
          </a:bodyPr>
          <a:lstStyle>
            <a:lvl1pPr marL="0" indent="0" defTabSz="1218803">
              <a:spcBef>
                <a:spcPts val="0"/>
              </a:spcBef>
              <a:buSzTx/>
              <a:buFontTx/>
              <a:buNone/>
              <a:defRPr sz="1700" b="1">
                <a:latin typeface="+mj-lt"/>
                <a:ea typeface="+mj-ea"/>
                <a:cs typeface="+mj-cs"/>
                <a:sym typeface="Arial"/>
              </a:defRPr>
            </a:lvl1pPr>
          </a:lstStyle>
          <a:p>
            <a:r>
              <a:t>Insert subtitle here – recommend a limit of 1 line.</a:t>
            </a:r>
          </a:p>
        </p:txBody>
      </p:sp>
      <p:sp>
        <p:nvSpPr>
          <p:cNvPr id="823" name="Picture Placeholder 20"/>
          <p:cNvSpPr>
            <a:spLocks noGrp="1"/>
          </p:cNvSpPr>
          <p:nvPr>
            <p:ph type="pic" sz="quarter" idx="22"/>
          </p:nvPr>
        </p:nvSpPr>
        <p:spPr>
          <a:xfrm>
            <a:off x="7954967" y="1716783"/>
            <a:ext cx="3655918" cy="2084753"/>
          </a:xfrm>
          <a:prstGeom prst="rect">
            <a:avLst/>
          </a:prstGeom>
        </p:spPr>
        <p:txBody>
          <a:bodyPr lIns="91439" rIns="91439"/>
          <a:lstStyle/>
          <a:p>
            <a:endParaRPr/>
          </a:p>
        </p:txBody>
      </p:sp>
      <p:sp>
        <p:nvSpPr>
          <p:cNvPr id="824" name="Picture Placeholder 20"/>
          <p:cNvSpPr>
            <a:spLocks noGrp="1"/>
          </p:cNvSpPr>
          <p:nvPr>
            <p:ph type="pic" sz="quarter" idx="23"/>
          </p:nvPr>
        </p:nvSpPr>
        <p:spPr>
          <a:xfrm>
            <a:off x="4220693" y="1723745"/>
            <a:ext cx="3652234" cy="2077790"/>
          </a:xfrm>
          <a:prstGeom prst="rect">
            <a:avLst/>
          </a:prstGeom>
        </p:spPr>
        <p:txBody>
          <a:bodyPr lIns="91439" rIns="91439"/>
          <a:lstStyle/>
          <a:p>
            <a:endParaRPr/>
          </a:p>
        </p:txBody>
      </p:sp>
      <p:sp>
        <p:nvSpPr>
          <p:cNvPr id="825" name="Picture Placeholder 20"/>
          <p:cNvSpPr>
            <a:spLocks noGrp="1"/>
          </p:cNvSpPr>
          <p:nvPr>
            <p:ph type="pic" sz="quarter" idx="24"/>
          </p:nvPr>
        </p:nvSpPr>
        <p:spPr>
          <a:xfrm>
            <a:off x="487084" y="1720580"/>
            <a:ext cx="3653017" cy="2080956"/>
          </a:xfrm>
          <a:prstGeom prst="rect">
            <a:avLst/>
          </a:prstGeom>
        </p:spPr>
        <p:txBody>
          <a:bodyPr lIns="91439" rIns="91439"/>
          <a:lstStyle/>
          <a:p>
            <a:endParaRPr/>
          </a:p>
        </p:txBody>
      </p:sp>
      <p:sp>
        <p:nvSpPr>
          <p:cNvPr id="826"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827"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4 Photos + Text">
    <p:spTree>
      <p:nvGrpSpPr>
        <p:cNvPr id="1" name=""/>
        <p:cNvGrpSpPr/>
        <p:nvPr/>
      </p:nvGrpSpPr>
      <p:grpSpPr>
        <a:xfrm>
          <a:off x="0" y="0"/>
          <a:ext cx="0" cy="0"/>
          <a:chOff x="0" y="0"/>
          <a:chExt cx="0" cy="0"/>
        </a:xfrm>
      </p:grpSpPr>
      <p:sp>
        <p:nvSpPr>
          <p:cNvPr id="834"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835" name="Body Level One…"/>
          <p:cNvSpPr txBox="1">
            <a:spLocks noGrp="1"/>
          </p:cNvSpPr>
          <p:nvPr>
            <p:ph type="body" sz="quarter" idx="1" hasCustomPrompt="1"/>
          </p:nvPr>
        </p:nvSpPr>
        <p:spPr>
          <a:xfrm>
            <a:off x="476126" y="4504335"/>
            <a:ext cx="2474332" cy="1737241"/>
          </a:xfrm>
          <a:prstGeom prst="rect">
            <a:avLst/>
          </a:prstGeom>
        </p:spPr>
        <p:txBody>
          <a:bodyPr lIns="0" tIns="0" rIns="0" bIns="0">
            <a:normAutofit/>
          </a:bodyPr>
          <a:lstStyle>
            <a:lvl1pPr marL="0" indent="0" defTabSz="1218803">
              <a:spcBef>
                <a:spcPts val="0"/>
              </a:spcBef>
              <a:buSzTx/>
              <a:buFontTx/>
              <a:buNone/>
              <a:defRPr sz="3700" b="1">
                <a:solidFill>
                  <a:srgbClr val="5393AB"/>
                </a:solidFill>
                <a:latin typeface="+mj-lt"/>
                <a:ea typeface="+mj-ea"/>
                <a:cs typeface="+mj-cs"/>
                <a:sym typeface="Arial"/>
              </a:defRPr>
            </a:lvl1pPr>
            <a:lvl2pPr marL="650417" indent="-650417" defTabSz="1218803">
              <a:spcBef>
                <a:spcPts val="0"/>
              </a:spcBef>
              <a:buFontTx/>
              <a:buChar char="▪"/>
              <a:defRPr sz="3700" b="1">
                <a:solidFill>
                  <a:srgbClr val="5393AB"/>
                </a:solidFill>
                <a:latin typeface="+mj-lt"/>
                <a:ea typeface="+mj-ea"/>
                <a:cs typeface="+mj-cs"/>
                <a:sym typeface="Arial"/>
              </a:defRPr>
            </a:lvl2pPr>
            <a:lvl3pPr marL="876828" indent="-650417" defTabSz="1218803">
              <a:spcBef>
                <a:spcPts val="0"/>
              </a:spcBef>
              <a:buFontTx/>
              <a:defRPr sz="3700" b="1">
                <a:solidFill>
                  <a:srgbClr val="5393AB"/>
                </a:solidFill>
                <a:latin typeface="+mj-lt"/>
                <a:ea typeface="+mj-ea"/>
                <a:cs typeface="+mj-cs"/>
                <a:sym typeface="Arial"/>
              </a:defRPr>
            </a:lvl3pPr>
            <a:lvl4pPr marL="0" indent="0" defTabSz="1218803">
              <a:spcBef>
                <a:spcPts val="0"/>
              </a:spcBef>
              <a:buSzTx/>
              <a:buFontTx/>
              <a:buNone/>
              <a:defRPr sz="3700" b="1">
                <a:solidFill>
                  <a:srgbClr val="5393AB"/>
                </a:solidFill>
                <a:latin typeface="+mj-lt"/>
                <a:ea typeface="+mj-ea"/>
                <a:cs typeface="+mj-cs"/>
                <a:sym typeface="Arial"/>
              </a:defRPr>
            </a:lvl4pPr>
            <a:lvl5pPr marL="0" indent="0" defTabSz="1218803">
              <a:spcBef>
                <a:spcPts val="0"/>
              </a:spcBef>
              <a:buSzTx/>
              <a:buFontTx/>
              <a:buNone/>
              <a:defRPr sz="3700" b="1">
                <a:solidFill>
                  <a:srgbClr val="5393AB"/>
                </a:solidFill>
                <a:latin typeface="+mj-lt"/>
                <a:ea typeface="+mj-ea"/>
                <a:cs typeface="+mj-cs"/>
                <a:sym typeface="Arial"/>
              </a:defRPr>
            </a:lvl5pPr>
          </a:lstStyle>
          <a:p>
            <a:r>
              <a:t>Key word</a:t>
            </a:r>
          </a:p>
          <a:p>
            <a:pPr lvl="1"/>
            <a:endParaRPr/>
          </a:p>
          <a:p>
            <a:pPr lvl="2"/>
            <a:endParaRPr/>
          </a:p>
          <a:p>
            <a:pPr lvl="3"/>
            <a:endParaRPr/>
          </a:p>
          <a:p>
            <a:pPr lvl="4"/>
            <a:endParaRPr/>
          </a:p>
        </p:txBody>
      </p:sp>
      <p:sp>
        <p:nvSpPr>
          <p:cNvPr id="836" name="Text Placeholder 22"/>
          <p:cNvSpPr>
            <a:spLocks noGrp="1"/>
          </p:cNvSpPr>
          <p:nvPr>
            <p:ph type="body" sz="quarter" idx="21" hasCustomPrompt="1"/>
          </p:nvPr>
        </p:nvSpPr>
        <p:spPr>
          <a:xfrm>
            <a:off x="484958" y="1522792"/>
            <a:ext cx="11137117" cy="624062"/>
          </a:xfrm>
          <a:prstGeom prst="rect">
            <a:avLst/>
          </a:prstGeom>
        </p:spPr>
        <p:txBody>
          <a:bodyPr lIns="0" tIns="0" rIns="0" bIns="0">
            <a:normAutofit/>
          </a:bodyPr>
          <a:lstStyle>
            <a:lvl1pPr marL="0" indent="0" defTabSz="1218803">
              <a:spcBef>
                <a:spcPts val="0"/>
              </a:spcBef>
              <a:buSzTx/>
              <a:buFontTx/>
              <a:buNone/>
              <a:defRPr sz="1800">
                <a:latin typeface="+mj-lt"/>
                <a:ea typeface="+mj-ea"/>
                <a:cs typeface="+mj-cs"/>
                <a:sym typeface="Arial"/>
              </a:defRPr>
            </a:lvl1pPr>
          </a:lstStyle>
          <a:p>
            <a:r>
              <a:t>Insert explanatory copy here.</a:t>
            </a:r>
          </a:p>
        </p:txBody>
      </p:sp>
      <p:sp>
        <p:nvSpPr>
          <p:cNvPr id="837" name="Picture Placeholder 20"/>
          <p:cNvSpPr>
            <a:spLocks noGrp="1"/>
          </p:cNvSpPr>
          <p:nvPr>
            <p:ph type="pic" sz="quarter" idx="22"/>
          </p:nvPr>
        </p:nvSpPr>
        <p:spPr>
          <a:xfrm>
            <a:off x="6215972" y="2338764"/>
            <a:ext cx="2486521" cy="1987297"/>
          </a:xfrm>
          <a:prstGeom prst="rect">
            <a:avLst/>
          </a:prstGeom>
        </p:spPr>
        <p:txBody>
          <a:bodyPr lIns="91439" rIns="91439"/>
          <a:lstStyle/>
          <a:p>
            <a:endParaRPr/>
          </a:p>
        </p:txBody>
      </p:sp>
      <p:sp>
        <p:nvSpPr>
          <p:cNvPr id="838" name="Picture Placeholder 20"/>
          <p:cNvSpPr>
            <a:spLocks noGrp="1"/>
          </p:cNvSpPr>
          <p:nvPr>
            <p:ph type="pic" sz="quarter" idx="23"/>
          </p:nvPr>
        </p:nvSpPr>
        <p:spPr>
          <a:xfrm>
            <a:off x="3346050" y="2338764"/>
            <a:ext cx="2486520" cy="1987297"/>
          </a:xfrm>
          <a:prstGeom prst="rect">
            <a:avLst/>
          </a:prstGeom>
        </p:spPr>
        <p:txBody>
          <a:bodyPr lIns="91439" rIns="91439"/>
          <a:lstStyle/>
          <a:p>
            <a:endParaRPr/>
          </a:p>
        </p:txBody>
      </p:sp>
      <p:sp>
        <p:nvSpPr>
          <p:cNvPr id="839" name="Picture Placeholder 20"/>
          <p:cNvSpPr>
            <a:spLocks noGrp="1"/>
          </p:cNvSpPr>
          <p:nvPr>
            <p:ph type="pic" sz="quarter" idx="24"/>
          </p:nvPr>
        </p:nvSpPr>
        <p:spPr>
          <a:xfrm>
            <a:off x="476126" y="2338764"/>
            <a:ext cx="2486521" cy="1987297"/>
          </a:xfrm>
          <a:prstGeom prst="rect">
            <a:avLst/>
          </a:prstGeom>
        </p:spPr>
        <p:txBody>
          <a:bodyPr lIns="91439" rIns="91439"/>
          <a:lstStyle/>
          <a:p>
            <a:endParaRPr/>
          </a:p>
        </p:txBody>
      </p:sp>
      <p:sp>
        <p:nvSpPr>
          <p:cNvPr id="840" name="Slide Number"/>
          <p:cNvSpPr txBox="1">
            <a:spLocks noGrp="1"/>
          </p:cNvSpPr>
          <p:nvPr>
            <p:ph type="sldNum" sz="quarter" idx="2"/>
          </p:nvPr>
        </p:nvSpPr>
        <p:spPr>
          <a:xfrm>
            <a:off x="11483055" y="6607820"/>
            <a:ext cx="127001" cy="127001"/>
          </a:xfrm>
          <a:prstGeom prst="rect">
            <a:avLst/>
          </a:prstGeom>
        </p:spPr>
        <p:txBody>
          <a:bodyPr anchor="b"/>
          <a:lstStyle>
            <a:lvl1pPr>
              <a:defRPr sz="800">
                <a:solidFill>
                  <a:srgbClr val="000000"/>
                </a:solidFill>
              </a:defRPr>
            </a:lvl1pPr>
          </a:lstStyle>
          <a:p>
            <a:fld id="{86CB4B4D-7CA3-9044-876B-883B54F8677D}" type="slidenum">
              <a:t>‹#›</a:t>
            </a:fld>
            <a:endParaRPr/>
          </a:p>
        </p:txBody>
      </p:sp>
      <p:sp>
        <p:nvSpPr>
          <p:cNvPr id="841" name="INSERT HEADLINE HERE – UP TO 2 FULL WIDTH LINES (ALL CAPS)"/>
          <p:cNvSpPr txBox="1">
            <a:spLocks noGrp="1"/>
          </p:cNvSpPr>
          <p:nvPr>
            <p:ph type="title" hasCustomPrompt="1"/>
          </p:nvPr>
        </p:nvSpPr>
        <p:spPr>
          <a:xfrm>
            <a:off x="486707" y="646176"/>
            <a:ext cx="11103259" cy="697578"/>
          </a:xfrm>
          <a:prstGeom prst="rect">
            <a:avLst/>
          </a:prstGeom>
        </p:spPr>
        <p:txBody>
          <a:bodyPr lIns="0" tIns="0" rIns="0" bIns="0" anchor="t">
            <a:normAutofit/>
          </a:bodyPr>
          <a:lstStyle>
            <a:lvl1pPr algn="l" defTabSz="1218803">
              <a:lnSpc>
                <a:spcPts val="3000"/>
              </a:lnSpc>
              <a:defRPr sz="3000" cap="all">
                <a:latin typeface="+mj-lt"/>
                <a:ea typeface="+mj-ea"/>
                <a:cs typeface="+mj-cs"/>
                <a:sym typeface="Arial"/>
              </a:defRPr>
            </a:lvl1pPr>
          </a:lstStyle>
          <a:p>
            <a:r>
              <a:t>INSERT HEADLINE HERE – UP TO 2 FULL WIDTH LINES (ALL CAPS)</a:t>
            </a:r>
          </a:p>
        </p:txBody>
      </p:sp>
      <p:sp>
        <p:nvSpPr>
          <p:cNvPr id="842" name="Picture Placeholder 20"/>
          <p:cNvSpPr>
            <a:spLocks noGrp="1"/>
          </p:cNvSpPr>
          <p:nvPr>
            <p:ph type="pic" sz="quarter" idx="25"/>
          </p:nvPr>
        </p:nvSpPr>
        <p:spPr>
          <a:xfrm>
            <a:off x="9107676" y="2338764"/>
            <a:ext cx="2486521" cy="1987297"/>
          </a:xfrm>
          <a:prstGeom prst="rect">
            <a:avLst/>
          </a:prstGeom>
        </p:spPr>
        <p:txBody>
          <a:bodyPr lIns="91439" rIns="91439"/>
          <a:lstStyle/>
          <a:p>
            <a:endParaRPr/>
          </a:p>
        </p:txBody>
      </p:sp>
      <p:sp>
        <p:nvSpPr>
          <p:cNvPr id="843" name="Text Placeholder 22"/>
          <p:cNvSpPr>
            <a:spLocks noGrp="1"/>
          </p:cNvSpPr>
          <p:nvPr>
            <p:ph type="body" sz="quarter" idx="26" hasCustomPrompt="1"/>
          </p:nvPr>
        </p:nvSpPr>
        <p:spPr>
          <a:xfrm>
            <a:off x="3346050" y="4504335"/>
            <a:ext cx="2474331"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
        <p:nvSpPr>
          <p:cNvPr id="844" name="Text Placeholder 22"/>
          <p:cNvSpPr>
            <a:spLocks noGrp="1"/>
          </p:cNvSpPr>
          <p:nvPr>
            <p:ph type="body" sz="quarter" idx="27" hasCustomPrompt="1"/>
          </p:nvPr>
        </p:nvSpPr>
        <p:spPr>
          <a:xfrm>
            <a:off x="6215972" y="4504335"/>
            <a:ext cx="2474332"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
        <p:nvSpPr>
          <p:cNvPr id="845" name="Text Placeholder 22"/>
          <p:cNvSpPr>
            <a:spLocks noGrp="1"/>
          </p:cNvSpPr>
          <p:nvPr>
            <p:ph type="body" sz="quarter" idx="28" hasCustomPrompt="1"/>
          </p:nvPr>
        </p:nvSpPr>
        <p:spPr>
          <a:xfrm>
            <a:off x="9119865" y="4504335"/>
            <a:ext cx="2474332" cy="1737241"/>
          </a:xfrm>
          <a:prstGeom prst="rect">
            <a:avLst/>
          </a:prstGeom>
        </p:spPr>
        <p:txBody>
          <a:bodyPr lIns="0" tIns="0" rIns="0" bIns="0">
            <a:normAutofit/>
          </a:bodyPr>
          <a:lstStyle>
            <a:lvl1pPr marL="0" indent="0" defTabSz="780034">
              <a:spcBef>
                <a:spcPts val="0"/>
              </a:spcBef>
              <a:buSzTx/>
              <a:buFontTx/>
              <a:buNone/>
              <a:defRPr sz="2368" b="1">
                <a:solidFill>
                  <a:srgbClr val="5393AB"/>
                </a:solidFill>
                <a:latin typeface="+mj-lt"/>
                <a:ea typeface="+mj-ea"/>
                <a:cs typeface="+mj-cs"/>
                <a:sym typeface="Arial"/>
              </a:defRPr>
            </a:lvl1pPr>
          </a:lstStyle>
          <a:p>
            <a:r>
              <a:t>Key word
Insert descriptive text here
Level 2</a:t>
            </a: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1_Title Slide - Text Only">
    <p:spTree>
      <p:nvGrpSpPr>
        <p:cNvPr id="1" name=""/>
        <p:cNvGrpSpPr/>
        <p:nvPr/>
      </p:nvGrpSpPr>
      <p:grpSpPr>
        <a:xfrm>
          <a:off x="0" y="0"/>
          <a:ext cx="0" cy="0"/>
          <a:chOff x="0" y="0"/>
          <a:chExt cx="0" cy="0"/>
        </a:xfrm>
      </p:grpSpPr>
      <p:sp>
        <p:nvSpPr>
          <p:cNvPr id="852" name="INSERT MAIN TITLE HERE – UP TO 2 FULL-WIDTH LINES (ALL CAPS)"/>
          <p:cNvSpPr txBox="1">
            <a:spLocks noGrp="1"/>
          </p:cNvSpPr>
          <p:nvPr>
            <p:ph type="title" hasCustomPrompt="1"/>
          </p:nvPr>
        </p:nvSpPr>
        <p:spPr>
          <a:xfrm>
            <a:off x="486707" y="2486274"/>
            <a:ext cx="11126536" cy="949080"/>
          </a:xfrm>
          <a:prstGeom prst="rect">
            <a:avLst/>
          </a:prstGeom>
        </p:spPr>
        <p:txBody>
          <a:bodyPr lIns="0" tIns="0" rIns="0" bIns="0">
            <a:normAutofit/>
          </a:bodyPr>
          <a:lstStyle>
            <a:lvl1pPr algn="l" defTabSz="1218803">
              <a:lnSpc>
                <a:spcPts val="3000"/>
              </a:lnSpc>
              <a:defRPr sz="3000" cap="all">
                <a:latin typeface="+mj-lt"/>
                <a:ea typeface="+mj-ea"/>
                <a:cs typeface="+mj-cs"/>
                <a:sym typeface="Arial"/>
              </a:defRPr>
            </a:lvl1pPr>
          </a:lstStyle>
          <a:p>
            <a:r>
              <a:t>INSERT MAIN TITLE HERE – UP TO 2 FULL-WIDTH LINES (ALL CAPS)</a:t>
            </a:r>
          </a:p>
        </p:txBody>
      </p:sp>
      <p:sp>
        <p:nvSpPr>
          <p:cNvPr id="853" name="Body Level One…"/>
          <p:cNvSpPr txBox="1">
            <a:spLocks noGrp="1"/>
          </p:cNvSpPr>
          <p:nvPr>
            <p:ph type="body" sz="quarter" idx="1" hasCustomPrompt="1"/>
          </p:nvPr>
        </p:nvSpPr>
        <p:spPr>
          <a:xfrm>
            <a:off x="486707" y="3501611"/>
            <a:ext cx="11126536" cy="586886"/>
          </a:xfrm>
          <a:prstGeom prst="rect">
            <a:avLst/>
          </a:prstGeom>
        </p:spPr>
        <p:txBody>
          <a:bodyPr lIns="0" tIns="0" rIns="0" bIns="0" anchor="ctr">
            <a:normAutofit/>
          </a:bodyPr>
          <a:lstStyle>
            <a:lvl1pPr marL="0" indent="0" defTabSz="1218803">
              <a:spcBef>
                <a:spcPts val="0"/>
              </a:spcBef>
              <a:buSzTx/>
              <a:buFontTx/>
              <a:buNone/>
              <a:defRPr sz="1800">
                <a:solidFill>
                  <a:srgbClr val="9B242D"/>
                </a:solidFill>
                <a:latin typeface="+mj-lt"/>
                <a:ea typeface="+mj-ea"/>
                <a:cs typeface="+mj-cs"/>
                <a:sym typeface="Arial"/>
              </a:defRPr>
            </a:lvl1pPr>
            <a:lvl2pPr marL="0" indent="609401" defTabSz="1218803">
              <a:spcBef>
                <a:spcPts val="0"/>
              </a:spcBef>
              <a:buSzTx/>
              <a:buFontTx/>
              <a:buNone/>
              <a:defRPr sz="1800">
                <a:solidFill>
                  <a:srgbClr val="9B242D"/>
                </a:solidFill>
                <a:latin typeface="+mj-lt"/>
                <a:ea typeface="+mj-ea"/>
                <a:cs typeface="+mj-cs"/>
                <a:sym typeface="Arial"/>
              </a:defRPr>
            </a:lvl2pPr>
            <a:lvl3pPr marL="0" indent="1218803" defTabSz="1218803">
              <a:spcBef>
                <a:spcPts val="0"/>
              </a:spcBef>
              <a:buSzTx/>
              <a:buFontTx/>
              <a:buNone/>
              <a:defRPr sz="1800">
                <a:solidFill>
                  <a:srgbClr val="9B242D"/>
                </a:solidFill>
                <a:latin typeface="+mj-lt"/>
                <a:ea typeface="+mj-ea"/>
                <a:cs typeface="+mj-cs"/>
                <a:sym typeface="Arial"/>
              </a:defRPr>
            </a:lvl3pPr>
            <a:lvl4pPr marL="0" indent="1828205" defTabSz="1218803">
              <a:spcBef>
                <a:spcPts val="0"/>
              </a:spcBef>
              <a:buSzTx/>
              <a:buFontTx/>
              <a:buNone/>
              <a:defRPr sz="1800">
                <a:solidFill>
                  <a:srgbClr val="9B242D"/>
                </a:solidFill>
                <a:latin typeface="+mj-lt"/>
                <a:ea typeface="+mj-ea"/>
                <a:cs typeface="+mj-cs"/>
                <a:sym typeface="Arial"/>
              </a:defRPr>
            </a:lvl4pPr>
            <a:lvl5pPr marL="0" indent="2437607" defTabSz="1218803">
              <a:spcBef>
                <a:spcPts val="0"/>
              </a:spcBef>
              <a:buSzTx/>
              <a:buFontTx/>
              <a:buNone/>
              <a:defRPr sz="1800">
                <a:solidFill>
                  <a:srgbClr val="9B242D"/>
                </a:solidFill>
                <a:latin typeface="+mj-lt"/>
                <a:ea typeface="+mj-ea"/>
                <a:cs typeface="+mj-cs"/>
                <a:sym typeface="Arial"/>
              </a:defRPr>
            </a:lvl5pPr>
          </a:lstStyle>
          <a:p>
            <a:r>
              <a:t>Insert Sub-Title Here – Up To 2 Lines (Initial Caps)</a:t>
            </a:r>
          </a:p>
          <a:p>
            <a:pPr lvl="1"/>
            <a:endParaRPr/>
          </a:p>
          <a:p>
            <a:pPr lvl="2"/>
            <a:endParaRPr/>
          </a:p>
          <a:p>
            <a:pPr lvl="3"/>
            <a:endParaRPr/>
          </a:p>
          <a:p>
            <a:pPr lvl="4"/>
            <a:endParaRPr/>
          </a:p>
        </p:txBody>
      </p:sp>
      <p:sp>
        <p:nvSpPr>
          <p:cNvPr id="854" name="Text Placeholder 5"/>
          <p:cNvSpPr>
            <a:spLocks noGrp="1"/>
          </p:cNvSpPr>
          <p:nvPr>
            <p:ph type="body" sz="quarter" idx="21" hasCustomPrompt="1"/>
          </p:nvPr>
        </p:nvSpPr>
        <p:spPr>
          <a:xfrm>
            <a:off x="486707" y="5413249"/>
            <a:ext cx="11103261" cy="1014492"/>
          </a:xfrm>
          <a:prstGeom prst="rect">
            <a:avLst/>
          </a:prstGeom>
        </p:spPr>
        <p:txBody>
          <a:bodyPr lIns="0" tIns="0" rIns="0" bIns="0">
            <a:normAutofit/>
          </a:bodyPr>
          <a:lstStyle>
            <a:lvl1pPr marL="0" indent="2116" defTabSz="1218803">
              <a:lnSpc>
                <a:spcPts val="2200"/>
              </a:lnSpc>
              <a:spcBef>
                <a:spcPts val="0"/>
              </a:spcBef>
              <a:buSzTx/>
              <a:buFontTx/>
              <a:buNone/>
              <a:defRPr sz="1600">
                <a:solidFill>
                  <a:srgbClr val="808080"/>
                </a:solidFill>
                <a:latin typeface="+mj-lt"/>
                <a:ea typeface="+mj-ea"/>
                <a:cs typeface="+mj-cs"/>
                <a:sym typeface="Arial"/>
              </a:defRPr>
            </a:lvl1pPr>
          </a:lstStyle>
          <a:p>
            <a:r>
              <a:t>Presenter Name 1
Presenter Name 2
Presenter Name 3</a:t>
            </a:r>
          </a:p>
        </p:txBody>
      </p:sp>
      <p:sp>
        <p:nvSpPr>
          <p:cNvPr id="855" name="Straight Connector 10"/>
          <p:cNvSpPr/>
          <p:nvPr/>
        </p:nvSpPr>
        <p:spPr>
          <a:xfrm>
            <a:off x="486708" y="4293718"/>
            <a:ext cx="11126535" cy="1"/>
          </a:xfrm>
          <a:prstGeom prst="line">
            <a:avLst/>
          </a:prstGeom>
          <a:ln w="19050">
            <a:solidFill>
              <a:srgbClr val="8CB7C7"/>
            </a:solidFill>
          </a:ln>
        </p:spPr>
        <p:txBody>
          <a:bodyPr lIns="45719" rIns="45719"/>
          <a:lstStyle/>
          <a:p>
            <a:endParaRPr/>
          </a:p>
        </p:txBody>
      </p:sp>
      <p:sp>
        <p:nvSpPr>
          <p:cNvPr id="856"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latin typeface="+mj-lt"/>
                <a:ea typeface="+mj-ea"/>
                <a:cs typeface="+mj-cs"/>
                <a:sym typeface="Arial"/>
              </a:defRPr>
            </a:lvl1pPr>
          </a:lstStyle>
          <a:p>
            <a:r>
              <a:t>CONFIDENTIAL</a:t>
            </a:r>
          </a:p>
        </p:txBody>
      </p:sp>
      <p:pic>
        <p:nvPicPr>
          <p:cNvPr id="857" name="Picture 9" descr="Picture 9"/>
          <p:cNvPicPr>
            <a:picLocks noChangeAspect="1"/>
          </p:cNvPicPr>
          <p:nvPr/>
        </p:nvPicPr>
        <p:blipFill>
          <a:blip r:embed="rId2"/>
          <a:stretch>
            <a:fillRect/>
          </a:stretch>
        </p:blipFill>
        <p:spPr>
          <a:xfrm>
            <a:off x="7753446" y="122591"/>
            <a:ext cx="3779221" cy="1710302"/>
          </a:xfrm>
          <a:prstGeom prst="rect">
            <a:avLst/>
          </a:prstGeom>
          <a:ln w="12700">
            <a:miter lim="400000"/>
          </a:ln>
        </p:spPr>
      </p:pic>
      <p:sp>
        <p:nvSpPr>
          <p:cNvPr id="858"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Notes + Tan Background">
    <p:spTree>
      <p:nvGrpSpPr>
        <p:cNvPr id="1" name=""/>
        <p:cNvGrpSpPr/>
        <p:nvPr/>
      </p:nvGrpSpPr>
      <p:grpSpPr>
        <a:xfrm>
          <a:off x="0" y="0"/>
          <a:ext cx="0" cy="0"/>
          <a:chOff x="0" y="0"/>
          <a:chExt cx="0" cy="0"/>
        </a:xfrm>
      </p:grpSpPr>
      <p:sp>
        <p:nvSpPr>
          <p:cNvPr id="865" name="Rectangle 7"/>
          <p:cNvSpPr/>
          <p:nvPr/>
        </p:nvSpPr>
        <p:spPr>
          <a:xfrm>
            <a:off x="-1" y="669310"/>
            <a:ext cx="268156" cy="268438"/>
          </a:xfrm>
          <a:prstGeom prst="rect">
            <a:avLst/>
          </a:prstGeom>
          <a:solidFill>
            <a:srgbClr val="0070C0"/>
          </a:solidFill>
          <a:ln w="12700">
            <a:miter lim="400000"/>
          </a:ln>
        </p:spPr>
        <p:txBody>
          <a:bodyPr lIns="45719" rIns="45719" anchor="ctr"/>
          <a:lstStyle/>
          <a:p>
            <a:pPr algn="ctr">
              <a:defRPr sz="2300">
                <a:solidFill>
                  <a:srgbClr val="FFFFFF"/>
                </a:solidFill>
                <a:latin typeface="+mj-lt"/>
                <a:ea typeface="+mj-ea"/>
                <a:cs typeface="+mj-cs"/>
                <a:sym typeface="Arial"/>
              </a:defRPr>
            </a:pPr>
            <a:endParaRPr/>
          </a:p>
        </p:txBody>
      </p:sp>
      <p:sp>
        <p:nvSpPr>
          <p:cNvPr id="866" name="Insert headline here"/>
          <p:cNvSpPr txBox="1">
            <a:spLocks noGrp="1"/>
          </p:cNvSpPr>
          <p:nvPr>
            <p:ph type="title" hasCustomPrompt="1"/>
          </p:nvPr>
        </p:nvSpPr>
        <p:spPr>
          <a:xfrm>
            <a:off x="495170" y="646176"/>
            <a:ext cx="11109609" cy="292609"/>
          </a:xfrm>
          <a:prstGeom prst="rect">
            <a:avLst/>
          </a:prstGeom>
        </p:spPr>
        <p:txBody>
          <a:bodyPr lIns="0" tIns="0" rIns="0" bIns="0">
            <a:normAutofit/>
          </a:bodyPr>
          <a:lstStyle>
            <a:lvl1pPr algn="l" defTabSz="1218803">
              <a:lnSpc>
                <a:spcPts val="3000"/>
              </a:lnSpc>
              <a:defRPr sz="2200" b="1" cap="all">
                <a:latin typeface="+mj-lt"/>
                <a:ea typeface="+mj-ea"/>
                <a:cs typeface="+mj-cs"/>
                <a:sym typeface="Arial"/>
              </a:defRPr>
            </a:lvl1pPr>
          </a:lstStyle>
          <a:p>
            <a:r>
              <a:t>Insert headline here</a:t>
            </a:r>
          </a:p>
        </p:txBody>
      </p:sp>
      <p:sp>
        <p:nvSpPr>
          <p:cNvPr id="867" name="Body Level One…"/>
          <p:cNvSpPr txBox="1">
            <a:spLocks noGrp="1"/>
          </p:cNvSpPr>
          <p:nvPr>
            <p:ph type="body" sz="quarter" idx="1" hasCustomPrompt="1"/>
          </p:nvPr>
        </p:nvSpPr>
        <p:spPr>
          <a:xfrm>
            <a:off x="495170" y="1052687"/>
            <a:ext cx="11109609" cy="285751"/>
          </a:xfrm>
          <a:prstGeom prst="rect">
            <a:avLst/>
          </a:prstGeom>
        </p:spPr>
        <p:txBody>
          <a:bodyPr lIns="0" tIns="0" rIns="0" bIns="0">
            <a:normAutofit/>
          </a:bodyPr>
          <a:lstStyle>
            <a:lvl1pPr marL="0" indent="0" defTabSz="1218803">
              <a:buSzTx/>
              <a:buFontTx/>
              <a:buNone/>
              <a:defRPr sz="1400" b="1" i="1">
                <a:solidFill>
                  <a:srgbClr val="CE6B29"/>
                </a:solidFill>
                <a:latin typeface="+mj-lt"/>
                <a:ea typeface="+mj-ea"/>
                <a:cs typeface="+mj-cs"/>
                <a:sym typeface="Arial"/>
              </a:defRPr>
            </a:lvl1pPr>
            <a:lvl2pPr marL="200396" indent="-200396" defTabSz="1218803">
              <a:buFontTx/>
              <a:buChar char="▪"/>
              <a:defRPr sz="1400" b="1" i="1">
                <a:solidFill>
                  <a:srgbClr val="CE6B29"/>
                </a:solidFill>
                <a:latin typeface="+mj-lt"/>
                <a:ea typeface="+mj-ea"/>
                <a:cs typeface="+mj-cs"/>
                <a:sym typeface="Arial"/>
              </a:defRPr>
            </a:lvl2pPr>
            <a:lvl3pPr marL="434305" indent="-174039" defTabSz="1218803">
              <a:buFontTx/>
              <a:defRPr sz="1400" b="1" i="1">
                <a:solidFill>
                  <a:srgbClr val="CE6B29"/>
                </a:solidFill>
                <a:latin typeface="+mj-lt"/>
                <a:ea typeface="+mj-ea"/>
                <a:cs typeface="+mj-cs"/>
                <a:sym typeface="Arial"/>
              </a:defRPr>
            </a:lvl3pPr>
            <a:lvl4pPr marL="685577" indent="-228525" defTabSz="1218803">
              <a:buFontTx/>
              <a:buChar char="-"/>
              <a:defRPr sz="1400" b="1" i="1">
                <a:solidFill>
                  <a:srgbClr val="CE6B29"/>
                </a:solidFill>
                <a:latin typeface="+mj-lt"/>
                <a:ea typeface="+mj-ea"/>
                <a:cs typeface="+mj-cs"/>
                <a:sym typeface="Arial"/>
              </a:defRPr>
            </a:lvl4pPr>
            <a:lvl5pPr marL="914103" indent="-228525" defTabSz="1218803">
              <a:buFontTx/>
              <a:buChar char="◦"/>
              <a:defRPr sz="1400" b="1" i="1">
                <a:solidFill>
                  <a:srgbClr val="CE6B29"/>
                </a:solidFill>
                <a:latin typeface="+mj-lt"/>
                <a:ea typeface="+mj-ea"/>
                <a:cs typeface="+mj-cs"/>
                <a:sym typeface="Arial"/>
              </a:defRPr>
            </a:lvl5pPr>
          </a:lstStyle>
          <a:p>
            <a:r>
              <a:t>Page description / narrative text</a:t>
            </a:r>
          </a:p>
          <a:p>
            <a:pPr lvl="1"/>
            <a:endParaRPr/>
          </a:p>
          <a:p>
            <a:pPr lvl="2"/>
            <a:endParaRPr/>
          </a:p>
          <a:p>
            <a:pPr lvl="3"/>
            <a:endParaRPr/>
          </a:p>
          <a:p>
            <a:pPr lvl="4"/>
            <a:endParaRPr/>
          </a:p>
        </p:txBody>
      </p:sp>
      <p:sp>
        <p:nvSpPr>
          <p:cNvPr id="868" name="Text Placeholder 9"/>
          <p:cNvSpPr>
            <a:spLocks noGrp="1"/>
          </p:cNvSpPr>
          <p:nvPr>
            <p:ph type="body" sz="quarter" idx="21" hasCustomPrompt="1"/>
          </p:nvPr>
        </p:nvSpPr>
        <p:spPr>
          <a:xfrm>
            <a:off x="495169" y="6265717"/>
            <a:ext cx="11114886" cy="197427"/>
          </a:xfrm>
          <a:prstGeom prst="rect">
            <a:avLst/>
          </a:prstGeom>
        </p:spPr>
        <p:txBody>
          <a:bodyPr lIns="0" tIns="0" rIns="0" bIns="0">
            <a:normAutofit/>
          </a:bodyPr>
          <a:lstStyle>
            <a:lvl1pPr marL="0" indent="0" defTabSz="1218803">
              <a:buSzTx/>
              <a:buFontTx/>
              <a:buNone/>
              <a:defRPr sz="700" i="1">
                <a:solidFill>
                  <a:srgbClr val="595145"/>
                </a:solidFill>
                <a:latin typeface="+mj-lt"/>
                <a:ea typeface="+mj-ea"/>
                <a:cs typeface="+mj-cs"/>
                <a:sym typeface="Arial"/>
              </a:defRPr>
            </a:lvl1pPr>
          </a:lstStyle>
          <a:p>
            <a:r>
              <a:t>Click to edit Source</a:t>
            </a:r>
          </a:p>
        </p:txBody>
      </p:sp>
      <p:sp>
        <p:nvSpPr>
          <p:cNvPr id="869" name="Rectangle 15"/>
          <p:cNvSpPr/>
          <p:nvPr/>
        </p:nvSpPr>
        <p:spPr>
          <a:xfrm>
            <a:off x="2425069" y="1566042"/>
            <a:ext cx="9184986" cy="4603532"/>
          </a:xfrm>
          <a:prstGeom prst="rect">
            <a:avLst/>
          </a:prstGeom>
          <a:solidFill>
            <a:srgbClr val="EEEAD6"/>
          </a:solidFill>
          <a:ln w="12700">
            <a:miter lim="400000"/>
          </a:ln>
        </p:spPr>
        <p:txBody>
          <a:bodyPr lIns="45719" rIns="45719"/>
          <a:lstStyle/>
          <a:p>
            <a:pPr>
              <a:defRPr sz="1000" b="1">
                <a:latin typeface="+mj-lt"/>
                <a:ea typeface="+mj-ea"/>
                <a:cs typeface="+mj-cs"/>
                <a:sym typeface="Arial"/>
              </a:defRPr>
            </a:pPr>
            <a:endParaRPr/>
          </a:p>
        </p:txBody>
      </p:sp>
      <p:sp>
        <p:nvSpPr>
          <p:cNvPr id="870" name="Rectangle 16"/>
          <p:cNvSpPr/>
          <p:nvPr/>
        </p:nvSpPr>
        <p:spPr>
          <a:xfrm>
            <a:off x="495170" y="1566042"/>
            <a:ext cx="1858535" cy="4603532"/>
          </a:xfrm>
          <a:prstGeom prst="rect">
            <a:avLst/>
          </a:prstGeom>
          <a:solidFill>
            <a:srgbClr val="D1E2E9"/>
          </a:solidFill>
          <a:ln w="12700">
            <a:miter lim="400000"/>
          </a:ln>
        </p:spPr>
        <p:txBody>
          <a:bodyPr lIns="45719" rIns="45719"/>
          <a:lstStyle/>
          <a:p>
            <a:pPr>
              <a:spcBef>
                <a:spcPts val="600"/>
              </a:spcBef>
              <a:defRPr sz="900">
                <a:latin typeface="+mj-lt"/>
                <a:ea typeface="+mj-ea"/>
                <a:cs typeface="+mj-cs"/>
                <a:sym typeface="Arial"/>
              </a:defRPr>
            </a:pPr>
            <a:endParaRPr/>
          </a:p>
        </p:txBody>
      </p:sp>
      <p:sp>
        <p:nvSpPr>
          <p:cNvPr id="871" name="Slide Number"/>
          <p:cNvSpPr txBox="1">
            <a:spLocks noGrp="1"/>
          </p:cNvSpPr>
          <p:nvPr>
            <p:ph type="sldNum" sz="quarter" idx="2"/>
          </p:nvPr>
        </p:nvSpPr>
        <p:spPr>
          <a:xfrm>
            <a:off x="11467261" y="6566165"/>
            <a:ext cx="127001" cy="12700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esentation Title">
    <p:spTree>
      <p:nvGrpSpPr>
        <p:cNvPr id="1" name=""/>
        <p:cNvGrpSpPr/>
        <p:nvPr/>
      </p:nvGrpSpPr>
      <p:grpSpPr>
        <a:xfrm>
          <a:off x="0" y="0"/>
          <a:ext cx="0" cy="0"/>
          <a:chOff x="0" y="0"/>
          <a:chExt cx="0" cy="0"/>
        </a:xfrm>
      </p:grpSpPr>
      <p:sp>
        <p:nvSpPr>
          <p:cNvPr id="79" name="Rectangle 3"/>
          <p:cNvSpPr/>
          <p:nvPr/>
        </p:nvSpPr>
        <p:spPr>
          <a:xfrm>
            <a:off x="1" y="0"/>
            <a:ext cx="12188826" cy="6858000"/>
          </a:xfrm>
          <a:prstGeom prst="rect">
            <a:avLst/>
          </a:prstGeom>
          <a:solidFill>
            <a:schemeClr val="accent5"/>
          </a:solidFill>
          <a:ln w="12700">
            <a:miter lim="400000"/>
          </a:ln>
        </p:spPr>
        <p:txBody>
          <a:bodyPr lIns="45719" rIns="45719" anchor="b"/>
          <a:lstStyle/>
          <a:p>
            <a:pPr algn="ctr">
              <a:defRPr sz="2300">
                <a:solidFill>
                  <a:srgbClr val="FFFFFF"/>
                </a:solidFill>
              </a:defRPr>
            </a:pPr>
            <a:endParaRPr/>
          </a:p>
        </p:txBody>
      </p:sp>
      <p:sp>
        <p:nvSpPr>
          <p:cNvPr id="80" name="Body Level One…"/>
          <p:cNvSpPr txBox="1">
            <a:spLocks noGrp="1"/>
          </p:cNvSpPr>
          <p:nvPr>
            <p:ph type="body" sz="quarter" idx="1"/>
          </p:nvPr>
        </p:nvSpPr>
        <p:spPr>
          <a:xfrm>
            <a:off x="698501" y="2857794"/>
            <a:ext cx="9879014" cy="762001"/>
          </a:xfrm>
          <a:prstGeom prst="rect">
            <a:avLst/>
          </a:prstGeom>
        </p:spPr>
        <p:txBody>
          <a:bodyPr lIns="0" tIns="0" rIns="0" bIns="0" anchor="b">
            <a:normAutofit/>
          </a:bodyPr>
          <a:lstStyle>
            <a:lvl1pPr marL="0" indent="0" defTabSz="498448">
              <a:spcBef>
                <a:spcPts val="500"/>
              </a:spcBef>
              <a:buSzTx/>
              <a:buFontTx/>
              <a:buNone/>
              <a:defRPr sz="2300" b="1" cap="all">
                <a:solidFill>
                  <a:srgbClr val="FFFFFF"/>
                </a:solidFill>
                <a:latin typeface="+mj-lt"/>
                <a:ea typeface="+mj-ea"/>
                <a:cs typeface="+mj-cs"/>
                <a:sym typeface="Arial"/>
              </a:defRPr>
            </a:lvl1pPr>
            <a:lvl2pPr marL="729584" indent="-231135" defTabSz="498448">
              <a:spcBef>
                <a:spcPts val="500"/>
              </a:spcBef>
              <a:buFontTx/>
              <a:defRPr sz="2300" b="1" cap="all">
                <a:solidFill>
                  <a:srgbClr val="FFFFFF"/>
                </a:solidFill>
                <a:latin typeface="+mj-lt"/>
                <a:ea typeface="+mj-ea"/>
                <a:cs typeface="+mj-cs"/>
                <a:sym typeface="Arial"/>
              </a:defRPr>
            </a:lvl2pPr>
            <a:lvl3pPr marL="1209200" indent="-212301" defTabSz="498448">
              <a:spcBef>
                <a:spcPts val="500"/>
              </a:spcBef>
              <a:buFontTx/>
              <a:defRPr sz="2300" b="1" cap="all">
                <a:solidFill>
                  <a:srgbClr val="FFFFFF"/>
                </a:solidFill>
                <a:latin typeface="+mj-lt"/>
                <a:ea typeface="+mj-ea"/>
                <a:cs typeface="+mj-cs"/>
                <a:sym typeface="Arial"/>
              </a:defRPr>
            </a:lvl3pPr>
            <a:lvl4pPr marL="1744571" indent="-249224" defTabSz="498448">
              <a:spcBef>
                <a:spcPts val="500"/>
              </a:spcBef>
              <a:buFontTx/>
              <a:defRPr sz="2300" b="1" cap="all">
                <a:solidFill>
                  <a:srgbClr val="FFFFFF"/>
                </a:solidFill>
                <a:latin typeface="+mj-lt"/>
                <a:ea typeface="+mj-ea"/>
                <a:cs typeface="+mj-cs"/>
                <a:sym typeface="Arial"/>
              </a:defRPr>
            </a:lvl4pPr>
            <a:lvl5pPr marL="2243022" indent="-249223" defTabSz="498448">
              <a:spcBef>
                <a:spcPts val="500"/>
              </a:spcBef>
              <a:buFontTx/>
              <a:defRPr sz="2300" b="1" cap="all">
                <a:solidFill>
                  <a:srgbClr val="FFFFFF"/>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 name="Text Placeholder 10"/>
          <p:cNvSpPr>
            <a:spLocks noGrp="1"/>
          </p:cNvSpPr>
          <p:nvPr>
            <p:ph type="body" sz="quarter" idx="21"/>
          </p:nvPr>
        </p:nvSpPr>
        <p:spPr>
          <a:xfrm>
            <a:off x="698500" y="3627110"/>
            <a:ext cx="9879015" cy="393701"/>
          </a:xfrm>
          <a:prstGeom prst="rect">
            <a:avLst/>
          </a:prstGeom>
        </p:spPr>
        <p:txBody>
          <a:bodyPr lIns="0" tIns="0" rIns="0" bIns="0">
            <a:normAutofit/>
          </a:bodyPr>
          <a:lstStyle/>
          <a:p>
            <a:pPr marL="0" indent="0" defTabSz="498448">
              <a:spcBef>
                <a:spcPts val="400"/>
              </a:spcBef>
              <a:buSzTx/>
              <a:buFontTx/>
              <a:buNone/>
              <a:defRPr sz="1700">
                <a:solidFill>
                  <a:srgbClr val="C2D5B0"/>
                </a:solidFill>
                <a:latin typeface="+mj-lt"/>
                <a:ea typeface="+mj-ea"/>
                <a:cs typeface="+mj-cs"/>
                <a:sym typeface="Arial"/>
              </a:defRPr>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3" name="Text Placeholder 10"/>
          <p:cNvSpPr>
            <a:spLocks noGrp="1"/>
          </p:cNvSpPr>
          <p:nvPr>
            <p:ph type="body" sz="quarter" idx="22"/>
          </p:nvPr>
        </p:nvSpPr>
        <p:spPr>
          <a:xfrm>
            <a:off x="698501" y="5242554"/>
            <a:ext cx="5395174" cy="858099"/>
          </a:xfrm>
          <a:prstGeom prst="rect">
            <a:avLst/>
          </a:prstGeom>
        </p:spPr>
        <p:txBody>
          <a:bodyPr lIns="0" tIns="0" rIns="0" bIns="0">
            <a:normAutofit/>
          </a:bodyPr>
          <a:lstStyle/>
          <a:p>
            <a:pPr marL="0" indent="0" defTabSz="498448">
              <a:spcBef>
                <a:spcPts val="300"/>
              </a:spcBef>
              <a:buSzTx/>
              <a:buFontTx/>
              <a:buNone/>
              <a:defRPr sz="1400">
                <a:solidFill>
                  <a:srgbClr val="FFFFFF"/>
                </a:solidFill>
                <a:latin typeface="+mj-lt"/>
                <a:ea typeface="+mj-ea"/>
                <a:cs typeface="+mj-cs"/>
                <a:sym typeface="Arial"/>
              </a:defRPr>
            </a:pPr>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resentation Title">
    <p:spTree>
      <p:nvGrpSpPr>
        <p:cNvPr id="1" name=""/>
        <p:cNvGrpSpPr/>
        <p:nvPr/>
      </p:nvGrpSpPr>
      <p:grpSpPr>
        <a:xfrm>
          <a:off x="0" y="0"/>
          <a:ext cx="0" cy="0"/>
          <a:chOff x="0" y="0"/>
          <a:chExt cx="0" cy="0"/>
        </a:xfrm>
      </p:grpSpPr>
      <p:sp>
        <p:nvSpPr>
          <p:cNvPr id="878" name="Rectangle 3"/>
          <p:cNvSpPr/>
          <p:nvPr/>
        </p:nvSpPr>
        <p:spPr>
          <a:xfrm>
            <a:off x="0" y="0"/>
            <a:ext cx="12188825" cy="6858000"/>
          </a:xfrm>
          <a:prstGeom prst="rect">
            <a:avLst/>
          </a:prstGeom>
          <a:solidFill>
            <a:schemeClr val="accent3"/>
          </a:solidFill>
          <a:ln w="12700">
            <a:miter lim="400000"/>
          </a:ln>
        </p:spPr>
        <p:txBody>
          <a:bodyPr lIns="45719" rIns="45719" anchor="b"/>
          <a:lstStyle/>
          <a:p>
            <a:pPr algn="ctr">
              <a:defRPr sz="2400">
                <a:solidFill>
                  <a:srgbClr val="FFFFFF"/>
                </a:solidFill>
              </a:defRPr>
            </a:pPr>
            <a:endParaRPr/>
          </a:p>
        </p:txBody>
      </p:sp>
      <p:sp>
        <p:nvSpPr>
          <p:cNvPr id="879" name="Body Level One…"/>
          <p:cNvSpPr txBox="1">
            <a:spLocks noGrp="1"/>
          </p:cNvSpPr>
          <p:nvPr>
            <p:ph type="body" sz="quarter" idx="1"/>
          </p:nvPr>
        </p:nvSpPr>
        <p:spPr>
          <a:xfrm>
            <a:off x="698500" y="2857794"/>
            <a:ext cx="9879014" cy="762001"/>
          </a:xfrm>
          <a:prstGeom prst="rect">
            <a:avLst/>
          </a:prstGeom>
        </p:spPr>
        <p:txBody>
          <a:bodyPr lIns="0" tIns="0" rIns="0" bIns="0" anchor="b">
            <a:normAutofit/>
          </a:bodyPr>
          <a:lstStyle>
            <a:lvl1pPr marL="0" indent="0">
              <a:spcBef>
                <a:spcPts val="500"/>
              </a:spcBef>
              <a:buSzTx/>
              <a:buFontTx/>
              <a:buNone/>
              <a:defRPr sz="2400" b="1" cap="all">
                <a:solidFill>
                  <a:srgbClr val="FFFFFF"/>
                </a:solidFill>
                <a:latin typeface="+mj-lt"/>
                <a:ea typeface="+mj-ea"/>
                <a:cs typeface="+mj-cs"/>
                <a:sym typeface="Arial"/>
              </a:defRPr>
            </a:lvl1pPr>
            <a:lvl2pPr marL="732316" indent="-233718">
              <a:spcBef>
                <a:spcPts val="500"/>
              </a:spcBef>
              <a:buFontTx/>
              <a:defRPr sz="2400" b="1" cap="all">
                <a:solidFill>
                  <a:srgbClr val="FFFFFF"/>
                </a:solidFill>
                <a:latin typeface="+mj-lt"/>
                <a:ea typeface="+mj-ea"/>
                <a:cs typeface="+mj-cs"/>
                <a:sym typeface="Arial"/>
              </a:defRPr>
            </a:lvl2pPr>
            <a:lvl3pPr marL="1210882" indent="-213684">
              <a:spcBef>
                <a:spcPts val="500"/>
              </a:spcBef>
              <a:buFontTx/>
              <a:defRPr sz="2400" b="1" cap="all">
                <a:solidFill>
                  <a:srgbClr val="FFFFFF"/>
                </a:solidFill>
                <a:latin typeface="+mj-lt"/>
                <a:ea typeface="+mj-ea"/>
                <a:cs typeface="+mj-cs"/>
                <a:sym typeface="Arial"/>
              </a:defRPr>
            </a:lvl3pPr>
            <a:lvl4pPr marL="1745095" indent="-249299">
              <a:spcBef>
                <a:spcPts val="500"/>
              </a:spcBef>
              <a:buFontTx/>
              <a:defRPr sz="2400" b="1" cap="all">
                <a:solidFill>
                  <a:srgbClr val="FFFFFF"/>
                </a:solidFill>
                <a:latin typeface="+mj-lt"/>
                <a:ea typeface="+mj-ea"/>
                <a:cs typeface="+mj-cs"/>
                <a:sym typeface="Arial"/>
              </a:defRPr>
            </a:lvl4pPr>
            <a:lvl5pPr marL="2243695" indent="-249298">
              <a:spcBef>
                <a:spcPts val="500"/>
              </a:spcBef>
              <a:buFontTx/>
              <a:defRPr sz="2400" b="1" cap="all">
                <a:solidFill>
                  <a:srgbClr val="FFFFFF"/>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0" name="Text Placeholder 10"/>
          <p:cNvSpPr>
            <a:spLocks noGrp="1"/>
          </p:cNvSpPr>
          <p:nvPr>
            <p:ph type="body" sz="quarter" idx="21" hasCustomPrompt="1"/>
          </p:nvPr>
        </p:nvSpPr>
        <p:spPr>
          <a:xfrm>
            <a:off x="698499" y="3627110"/>
            <a:ext cx="9879015" cy="393701"/>
          </a:xfrm>
          <a:prstGeom prst="rect">
            <a:avLst/>
          </a:prstGeom>
        </p:spPr>
        <p:txBody>
          <a:bodyPr lIns="0" tIns="0" rIns="0" bIns="0">
            <a:normAutofit/>
          </a:bodyPr>
          <a:lstStyle>
            <a:lvl1pPr marL="0" indent="0">
              <a:spcBef>
                <a:spcPts val="400"/>
              </a:spcBef>
              <a:buSzTx/>
              <a:buFontTx/>
              <a:buNone/>
              <a:defRPr sz="1800">
                <a:solidFill>
                  <a:srgbClr val="ACD6DB"/>
                </a:solidFill>
                <a:latin typeface="+mj-lt"/>
                <a:ea typeface="+mj-ea"/>
                <a:cs typeface="+mj-cs"/>
                <a:sym typeface="Arial"/>
              </a:defRPr>
            </a:lvl1pPr>
          </a:lstStyle>
          <a:p>
            <a:r>
              <a:t>Edit Master text styles</a:t>
            </a:r>
          </a:p>
        </p:txBody>
      </p:sp>
      <p:sp>
        <p:nvSpPr>
          <p:cNvPr id="881" name="Slide Number"/>
          <p:cNvSpPr txBox="1">
            <a:spLocks noGrp="1"/>
          </p:cNvSpPr>
          <p:nvPr>
            <p:ph type="sldNum" sz="quarter" idx="2"/>
          </p:nvPr>
        </p:nvSpPr>
        <p:spPr>
          <a:xfrm>
            <a:off x="11690880" y="6518632"/>
            <a:ext cx="127001" cy="127001"/>
          </a:xfrm>
          <a:prstGeom prst="rect">
            <a:avLst/>
          </a:prstGeom>
        </p:spPr>
        <p:txBody>
          <a:bodyPr/>
          <a:lstStyle/>
          <a:p>
            <a:fld id="{86CB4B4D-7CA3-9044-876B-883B54F8677D}" type="slidenum">
              <a:t>‹#›</a:t>
            </a:fld>
            <a:endParaRPr/>
          </a:p>
        </p:txBody>
      </p:sp>
      <p:sp>
        <p:nvSpPr>
          <p:cNvPr id="882" name="Text Placeholder 10"/>
          <p:cNvSpPr>
            <a:spLocks noGrp="1"/>
          </p:cNvSpPr>
          <p:nvPr>
            <p:ph type="body" sz="quarter" idx="22"/>
          </p:nvPr>
        </p:nvSpPr>
        <p:spPr>
          <a:xfrm>
            <a:off x="698500" y="5242554"/>
            <a:ext cx="5395174" cy="858099"/>
          </a:xfrm>
          <a:prstGeom prst="rect">
            <a:avLst/>
          </a:prstGeom>
        </p:spPr>
        <p:txBody>
          <a:bodyPr lIns="0" tIns="0" rIns="0" bIns="0">
            <a:normAutofit/>
          </a:bodyPr>
          <a:lstStyle/>
          <a:p>
            <a:pPr marL="0" indent="0">
              <a:spcBef>
                <a:spcPts val="300"/>
              </a:spcBef>
              <a:buSzTx/>
              <a:buFontTx/>
              <a:buNone/>
              <a:defRPr sz="1400">
                <a:solidFill>
                  <a:srgbClr val="FFFFFF"/>
                </a:solidFill>
                <a:latin typeface="+mj-lt"/>
                <a:ea typeface="+mj-ea"/>
                <a:cs typeface="+mj-cs"/>
                <a:sym typeface="Arial"/>
              </a:defRPr>
            </a:pPr>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_Presentation Title">
    <p:spTree>
      <p:nvGrpSpPr>
        <p:cNvPr id="1" name=""/>
        <p:cNvGrpSpPr/>
        <p:nvPr/>
      </p:nvGrpSpPr>
      <p:grpSpPr>
        <a:xfrm>
          <a:off x="0" y="0"/>
          <a:ext cx="0" cy="0"/>
          <a:chOff x="0" y="0"/>
          <a:chExt cx="0" cy="0"/>
        </a:xfrm>
      </p:grpSpPr>
      <p:sp>
        <p:nvSpPr>
          <p:cNvPr id="889" name="Rectangle 3"/>
          <p:cNvSpPr/>
          <p:nvPr/>
        </p:nvSpPr>
        <p:spPr>
          <a:xfrm>
            <a:off x="0" y="0"/>
            <a:ext cx="12188825" cy="6858000"/>
          </a:xfrm>
          <a:prstGeom prst="rect">
            <a:avLst/>
          </a:prstGeom>
          <a:solidFill>
            <a:schemeClr val="accent5"/>
          </a:solidFill>
          <a:ln w="12700">
            <a:miter lim="400000"/>
          </a:ln>
        </p:spPr>
        <p:txBody>
          <a:bodyPr lIns="45719" rIns="45719" anchor="b"/>
          <a:lstStyle/>
          <a:p>
            <a:pPr algn="ctr">
              <a:defRPr sz="2400">
                <a:solidFill>
                  <a:srgbClr val="FFFFFF"/>
                </a:solidFill>
              </a:defRPr>
            </a:pPr>
            <a:endParaRPr/>
          </a:p>
        </p:txBody>
      </p:sp>
      <p:sp>
        <p:nvSpPr>
          <p:cNvPr id="890" name="Body Level One…"/>
          <p:cNvSpPr txBox="1">
            <a:spLocks noGrp="1"/>
          </p:cNvSpPr>
          <p:nvPr>
            <p:ph type="body" sz="quarter" idx="1"/>
          </p:nvPr>
        </p:nvSpPr>
        <p:spPr>
          <a:xfrm>
            <a:off x="698500" y="2857794"/>
            <a:ext cx="9879014" cy="762001"/>
          </a:xfrm>
          <a:prstGeom prst="rect">
            <a:avLst/>
          </a:prstGeom>
        </p:spPr>
        <p:txBody>
          <a:bodyPr lIns="0" tIns="0" rIns="0" bIns="0" anchor="b">
            <a:normAutofit/>
          </a:bodyPr>
          <a:lstStyle>
            <a:lvl1pPr marL="0" indent="0">
              <a:spcBef>
                <a:spcPts val="500"/>
              </a:spcBef>
              <a:buSzTx/>
              <a:buFontTx/>
              <a:buNone/>
              <a:defRPr sz="2400" b="1" cap="all">
                <a:solidFill>
                  <a:srgbClr val="FFFFFF"/>
                </a:solidFill>
                <a:latin typeface="+mj-lt"/>
                <a:ea typeface="+mj-ea"/>
                <a:cs typeface="+mj-cs"/>
                <a:sym typeface="Arial"/>
              </a:defRPr>
            </a:lvl1pPr>
            <a:lvl2pPr marL="732316" indent="-233718">
              <a:spcBef>
                <a:spcPts val="500"/>
              </a:spcBef>
              <a:buFontTx/>
              <a:defRPr sz="2400" b="1" cap="all">
                <a:solidFill>
                  <a:srgbClr val="FFFFFF"/>
                </a:solidFill>
                <a:latin typeface="+mj-lt"/>
                <a:ea typeface="+mj-ea"/>
                <a:cs typeface="+mj-cs"/>
                <a:sym typeface="Arial"/>
              </a:defRPr>
            </a:lvl2pPr>
            <a:lvl3pPr marL="1210882" indent="-213684">
              <a:spcBef>
                <a:spcPts val="500"/>
              </a:spcBef>
              <a:buFontTx/>
              <a:defRPr sz="2400" b="1" cap="all">
                <a:solidFill>
                  <a:srgbClr val="FFFFFF"/>
                </a:solidFill>
                <a:latin typeface="+mj-lt"/>
                <a:ea typeface="+mj-ea"/>
                <a:cs typeface="+mj-cs"/>
                <a:sym typeface="Arial"/>
              </a:defRPr>
            </a:lvl3pPr>
            <a:lvl4pPr marL="1745095" indent="-249299">
              <a:spcBef>
                <a:spcPts val="500"/>
              </a:spcBef>
              <a:buFontTx/>
              <a:defRPr sz="2400" b="1" cap="all">
                <a:solidFill>
                  <a:srgbClr val="FFFFFF"/>
                </a:solidFill>
                <a:latin typeface="+mj-lt"/>
                <a:ea typeface="+mj-ea"/>
                <a:cs typeface="+mj-cs"/>
                <a:sym typeface="Arial"/>
              </a:defRPr>
            </a:lvl4pPr>
            <a:lvl5pPr marL="2243695" indent="-249298">
              <a:spcBef>
                <a:spcPts val="500"/>
              </a:spcBef>
              <a:buFontTx/>
              <a:defRPr sz="2400" b="1" cap="all">
                <a:solidFill>
                  <a:srgbClr val="FFFFFF"/>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91" name="Text Placeholder 10"/>
          <p:cNvSpPr>
            <a:spLocks noGrp="1"/>
          </p:cNvSpPr>
          <p:nvPr>
            <p:ph type="body" sz="quarter" idx="21"/>
          </p:nvPr>
        </p:nvSpPr>
        <p:spPr>
          <a:xfrm>
            <a:off x="698499" y="3627110"/>
            <a:ext cx="9879015" cy="393701"/>
          </a:xfrm>
          <a:prstGeom prst="rect">
            <a:avLst/>
          </a:prstGeom>
        </p:spPr>
        <p:txBody>
          <a:bodyPr lIns="0" tIns="0" rIns="0" bIns="0">
            <a:normAutofit/>
          </a:bodyPr>
          <a:lstStyle/>
          <a:p>
            <a:pPr marL="0" indent="0">
              <a:spcBef>
                <a:spcPts val="400"/>
              </a:spcBef>
              <a:buSzTx/>
              <a:buFontTx/>
              <a:buNone/>
              <a:defRPr sz="1800">
                <a:solidFill>
                  <a:srgbClr val="C2D5B0"/>
                </a:solidFill>
                <a:latin typeface="+mj-lt"/>
                <a:ea typeface="+mj-ea"/>
                <a:cs typeface="+mj-cs"/>
                <a:sym typeface="Arial"/>
              </a:defRPr>
            </a:pPr>
            <a:endParaRPr/>
          </a:p>
        </p:txBody>
      </p:sp>
      <p:sp>
        <p:nvSpPr>
          <p:cNvPr id="892" name="Slide Number"/>
          <p:cNvSpPr txBox="1">
            <a:spLocks noGrp="1"/>
          </p:cNvSpPr>
          <p:nvPr>
            <p:ph type="sldNum" sz="quarter" idx="2"/>
          </p:nvPr>
        </p:nvSpPr>
        <p:spPr>
          <a:xfrm>
            <a:off x="11690880" y="6518632"/>
            <a:ext cx="127001" cy="127001"/>
          </a:xfrm>
          <a:prstGeom prst="rect">
            <a:avLst/>
          </a:prstGeom>
        </p:spPr>
        <p:txBody>
          <a:bodyPr/>
          <a:lstStyle/>
          <a:p>
            <a:fld id="{86CB4B4D-7CA3-9044-876B-883B54F8677D}" type="slidenum">
              <a:t>‹#›</a:t>
            </a:fld>
            <a:endParaRPr/>
          </a:p>
        </p:txBody>
      </p:sp>
      <p:sp>
        <p:nvSpPr>
          <p:cNvPr id="893" name="Text Placeholder 10"/>
          <p:cNvSpPr>
            <a:spLocks noGrp="1"/>
          </p:cNvSpPr>
          <p:nvPr>
            <p:ph type="body" sz="quarter" idx="22"/>
          </p:nvPr>
        </p:nvSpPr>
        <p:spPr>
          <a:xfrm>
            <a:off x="698500" y="5242554"/>
            <a:ext cx="5395174" cy="858099"/>
          </a:xfrm>
          <a:prstGeom prst="rect">
            <a:avLst/>
          </a:prstGeom>
        </p:spPr>
        <p:txBody>
          <a:bodyPr lIns="0" tIns="0" rIns="0" bIns="0">
            <a:normAutofit/>
          </a:bodyPr>
          <a:lstStyle/>
          <a:p>
            <a:pPr marL="0" indent="0">
              <a:spcBef>
                <a:spcPts val="300"/>
              </a:spcBef>
              <a:buSzTx/>
              <a:buFontTx/>
              <a:buNone/>
              <a:defRPr sz="1400">
                <a:solidFill>
                  <a:srgbClr val="FFFFFF"/>
                </a:solidFill>
                <a:latin typeface="+mj-lt"/>
                <a:ea typeface="+mj-ea"/>
                <a:cs typeface="+mj-cs"/>
                <a:sym typeface="Arial"/>
              </a:defRPr>
            </a:pPr>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00" name="Body Level One…"/>
          <p:cNvSpPr txBox="1">
            <a:spLocks noGrp="1"/>
          </p:cNvSpPr>
          <p:nvPr>
            <p:ph type="body" sz="quarter" idx="1" hasCustomPrompt="1"/>
          </p:nvPr>
        </p:nvSpPr>
        <p:spPr>
          <a:xfrm>
            <a:off x="349320" y="421464"/>
            <a:ext cx="11486898" cy="206141"/>
          </a:xfrm>
          <a:prstGeom prst="rect">
            <a:avLst/>
          </a:prstGeom>
        </p:spPr>
        <p:txBody>
          <a:bodyPr lIns="0" tIns="0" rIns="0" bIns="0" anchor="b">
            <a:normAutofit/>
          </a:bodyPr>
          <a:lstStyle>
            <a:lvl1pPr marL="0" indent="0">
              <a:spcBef>
                <a:spcPts val="200"/>
              </a:spcBef>
              <a:buSzTx/>
              <a:buFontTx/>
              <a:buNone/>
              <a:defRPr sz="1100" cap="all">
                <a:solidFill>
                  <a:schemeClr val="accent5"/>
                </a:solidFill>
                <a:latin typeface="+mj-lt"/>
                <a:ea typeface="+mj-ea"/>
                <a:cs typeface="+mj-cs"/>
                <a:sym typeface="Arial"/>
              </a:defRPr>
            </a:lvl1pPr>
            <a:lvl2pPr marL="612861" indent="-114262">
              <a:spcBef>
                <a:spcPts val="200"/>
              </a:spcBef>
              <a:buFontTx/>
              <a:defRPr sz="1100" cap="all">
                <a:solidFill>
                  <a:schemeClr val="accent5"/>
                </a:solidFill>
                <a:latin typeface="+mj-lt"/>
                <a:ea typeface="+mj-ea"/>
                <a:cs typeface="+mj-cs"/>
                <a:sym typeface="Arial"/>
              </a:defRPr>
            </a:lvl2pPr>
            <a:lvl3pPr marL="1106889" indent="-109691">
              <a:spcBef>
                <a:spcPts val="200"/>
              </a:spcBef>
              <a:buFontTx/>
              <a:defRPr sz="1100" cap="all">
                <a:solidFill>
                  <a:schemeClr val="accent5"/>
                </a:solidFill>
                <a:latin typeface="+mj-lt"/>
                <a:ea typeface="+mj-ea"/>
                <a:cs typeface="+mj-cs"/>
                <a:sym typeface="Arial"/>
              </a:defRPr>
            </a:lvl3pPr>
            <a:lvl4pPr marL="1626381" indent="-130585">
              <a:spcBef>
                <a:spcPts val="200"/>
              </a:spcBef>
              <a:buFontTx/>
              <a:defRPr sz="1100" cap="all">
                <a:solidFill>
                  <a:schemeClr val="accent5"/>
                </a:solidFill>
                <a:latin typeface="+mj-lt"/>
                <a:ea typeface="+mj-ea"/>
                <a:cs typeface="+mj-cs"/>
                <a:sym typeface="Arial"/>
              </a:defRPr>
            </a:lvl4pPr>
            <a:lvl5pPr marL="2124981" indent="-130585">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901" name="Text Placeholder 4"/>
          <p:cNvSpPr>
            <a:spLocks noGrp="1"/>
          </p:cNvSpPr>
          <p:nvPr>
            <p:ph type="body" sz="quarter" idx="21" hasCustomPrompt="1"/>
          </p:nvPr>
        </p:nvSpPr>
        <p:spPr>
          <a:xfrm>
            <a:off x="349319" y="627603"/>
            <a:ext cx="11486899" cy="284031"/>
          </a:xfrm>
          <a:prstGeom prst="rect">
            <a:avLst/>
          </a:prstGeom>
        </p:spPr>
        <p:txBody>
          <a:bodyPr lIns="0" tIns="0" rIns="0" bIns="0">
            <a:normAutofit/>
          </a:bodyPr>
          <a:lstStyle>
            <a:lvl1pPr marL="0" indent="0" defTabSz="398878">
              <a:spcBef>
                <a:spcPts val="400"/>
              </a:spcBef>
              <a:buSzTx/>
              <a:buFontTx/>
              <a:buNone/>
              <a:defRPr sz="1920" b="1" cap="all">
                <a:solidFill>
                  <a:schemeClr val="accent5"/>
                </a:solidFill>
                <a:latin typeface="+mj-lt"/>
                <a:ea typeface="+mj-ea"/>
                <a:cs typeface="+mj-cs"/>
                <a:sym typeface="Arial"/>
              </a:defRPr>
            </a:lvl1pPr>
          </a:lstStyle>
          <a:p>
            <a:r>
              <a:t>TITLE</a:t>
            </a:r>
          </a:p>
        </p:txBody>
      </p:sp>
      <p:sp>
        <p:nvSpPr>
          <p:cNvPr id="902"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903" name="Text Placeholder 5"/>
          <p:cNvSpPr>
            <a:spLocks noGrp="1"/>
          </p:cNvSpPr>
          <p:nvPr>
            <p:ph type="body" idx="22" hasCustomPrompt="1"/>
          </p:nvPr>
        </p:nvSpPr>
        <p:spPr>
          <a:xfrm>
            <a:off x="349251" y="1605433"/>
            <a:ext cx="8033912"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910"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a:spcBef>
                <a:spcPts val="200"/>
              </a:spcBef>
              <a:buSzTx/>
              <a:buFontTx/>
              <a:buNone/>
              <a:defRPr sz="1100" cap="all">
                <a:solidFill>
                  <a:schemeClr val="accent5"/>
                </a:solidFill>
                <a:latin typeface="+mj-lt"/>
                <a:ea typeface="+mj-ea"/>
                <a:cs typeface="+mj-cs"/>
                <a:sym typeface="Arial"/>
              </a:defRPr>
            </a:lvl1pPr>
            <a:lvl2pPr marL="612861" indent="-114262">
              <a:spcBef>
                <a:spcPts val="200"/>
              </a:spcBef>
              <a:buFontTx/>
              <a:defRPr sz="1100" cap="all">
                <a:solidFill>
                  <a:schemeClr val="accent5"/>
                </a:solidFill>
                <a:latin typeface="+mj-lt"/>
                <a:ea typeface="+mj-ea"/>
                <a:cs typeface="+mj-cs"/>
                <a:sym typeface="Arial"/>
              </a:defRPr>
            </a:lvl2pPr>
            <a:lvl3pPr marL="1106889" indent="-109691">
              <a:spcBef>
                <a:spcPts val="200"/>
              </a:spcBef>
              <a:buFontTx/>
              <a:defRPr sz="1100" cap="all">
                <a:solidFill>
                  <a:schemeClr val="accent5"/>
                </a:solidFill>
                <a:latin typeface="+mj-lt"/>
                <a:ea typeface="+mj-ea"/>
                <a:cs typeface="+mj-cs"/>
                <a:sym typeface="Arial"/>
              </a:defRPr>
            </a:lvl3pPr>
            <a:lvl4pPr marL="1626381" indent="-130585">
              <a:spcBef>
                <a:spcPts val="200"/>
              </a:spcBef>
              <a:buFontTx/>
              <a:defRPr sz="1100" cap="all">
                <a:solidFill>
                  <a:schemeClr val="accent5"/>
                </a:solidFill>
                <a:latin typeface="+mj-lt"/>
                <a:ea typeface="+mj-ea"/>
                <a:cs typeface="+mj-cs"/>
                <a:sym typeface="Arial"/>
              </a:defRPr>
            </a:lvl4pPr>
            <a:lvl5pPr marL="2124981" indent="-130585">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911"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398878">
              <a:spcBef>
                <a:spcPts val="400"/>
              </a:spcBef>
              <a:buSzTx/>
              <a:buFontTx/>
              <a:buNone/>
              <a:defRPr sz="1920" b="1" cap="all">
                <a:solidFill>
                  <a:schemeClr val="accent5"/>
                </a:solidFill>
                <a:latin typeface="+mj-lt"/>
                <a:ea typeface="+mj-ea"/>
                <a:cs typeface="+mj-cs"/>
                <a:sym typeface="Arial"/>
              </a:defRPr>
            </a:lvl1pPr>
          </a:lstStyle>
          <a:p>
            <a:r>
              <a:t>TITLE</a:t>
            </a:r>
          </a:p>
        </p:txBody>
      </p:sp>
      <p:sp>
        <p:nvSpPr>
          <p:cNvPr id="912"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913" name="Text Placeholder 5"/>
          <p:cNvSpPr>
            <a:spLocks noGrp="1"/>
          </p:cNvSpPr>
          <p:nvPr>
            <p:ph type="body" sz="half" idx="22" hasCustomPrompt="1"/>
          </p:nvPr>
        </p:nvSpPr>
        <p:spPr>
          <a:xfrm>
            <a:off x="349250" y="1605433"/>
            <a:ext cx="5283455"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stStyle>
          <a:p>
            <a:r>
              <a:t>Click to edit Master text styles</a:t>
            </a:r>
          </a:p>
        </p:txBody>
      </p:sp>
      <p:sp>
        <p:nvSpPr>
          <p:cNvPr id="914" name="Picture Placeholder 4"/>
          <p:cNvSpPr>
            <a:spLocks noGrp="1"/>
          </p:cNvSpPr>
          <p:nvPr>
            <p:ph type="pic" idx="23"/>
          </p:nvPr>
        </p:nvSpPr>
        <p:spPr>
          <a:xfrm>
            <a:off x="6092825" y="0"/>
            <a:ext cx="6096000" cy="6858000"/>
          </a:xfrm>
          <a:prstGeom prst="rect">
            <a:avLst/>
          </a:prstGeom>
        </p:spPr>
        <p:txBody>
          <a:bodyPr lIns="91439" rIns="91439"/>
          <a:lstStyle/>
          <a:p>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Content, and Blank Space">
    <p:spTree>
      <p:nvGrpSpPr>
        <p:cNvPr id="1" name=""/>
        <p:cNvGrpSpPr/>
        <p:nvPr/>
      </p:nvGrpSpPr>
      <p:grpSpPr>
        <a:xfrm>
          <a:off x="0" y="0"/>
          <a:ext cx="0" cy="0"/>
          <a:chOff x="0" y="0"/>
          <a:chExt cx="0" cy="0"/>
        </a:xfrm>
      </p:grpSpPr>
      <p:sp>
        <p:nvSpPr>
          <p:cNvPr id="921"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a:spcBef>
                <a:spcPts val="200"/>
              </a:spcBef>
              <a:buSzTx/>
              <a:buFontTx/>
              <a:buNone/>
              <a:defRPr sz="1100" cap="all">
                <a:solidFill>
                  <a:schemeClr val="accent5"/>
                </a:solidFill>
                <a:latin typeface="+mj-lt"/>
                <a:ea typeface="+mj-ea"/>
                <a:cs typeface="+mj-cs"/>
                <a:sym typeface="Arial"/>
              </a:defRPr>
            </a:lvl1pPr>
            <a:lvl2pPr marL="612861" indent="-114262">
              <a:spcBef>
                <a:spcPts val="200"/>
              </a:spcBef>
              <a:buFontTx/>
              <a:defRPr sz="1100" cap="all">
                <a:solidFill>
                  <a:schemeClr val="accent5"/>
                </a:solidFill>
                <a:latin typeface="+mj-lt"/>
                <a:ea typeface="+mj-ea"/>
                <a:cs typeface="+mj-cs"/>
                <a:sym typeface="Arial"/>
              </a:defRPr>
            </a:lvl2pPr>
            <a:lvl3pPr marL="1106889" indent="-109691">
              <a:spcBef>
                <a:spcPts val="200"/>
              </a:spcBef>
              <a:buFontTx/>
              <a:defRPr sz="1100" cap="all">
                <a:solidFill>
                  <a:schemeClr val="accent5"/>
                </a:solidFill>
                <a:latin typeface="+mj-lt"/>
                <a:ea typeface="+mj-ea"/>
                <a:cs typeface="+mj-cs"/>
                <a:sym typeface="Arial"/>
              </a:defRPr>
            </a:lvl3pPr>
            <a:lvl4pPr marL="1626381" indent="-130585">
              <a:spcBef>
                <a:spcPts val="200"/>
              </a:spcBef>
              <a:buFontTx/>
              <a:defRPr sz="1100" cap="all">
                <a:solidFill>
                  <a:schemeClr val="accent5"/>
                </a:solidFill>
                <a:latin typeface="+mj-lt"/>
                <a:ea typeface="+mj-ea"/>
                <a:cs typeface="+mj-cs"/>
                <a:sym typeface="Arial"/>
              </a:defRPr>
            </a:lvl4pPr>
            <a:lvl5pPr marL="2124981" indent="-130585">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922"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398878">
              <a:spcBef>
                <a:spcPts val="400"/>
              </a:spcBef>
              <a:buSzTx/>
              <a:buFontTx/>
              <a:buNone/>
              <a:defRPr sz="1920" b="1" cap="all">
                <a:solidFill>
                  <a:schemeClr val="accent5"/>
                </a:solidFill>
                <a:latin typeface="+mj-lt"/>
                <a:ea typeface="+mj-ea"/>
                <a:cs typeface="+mj-cs"/>
                <a:sym typeface="Arial"/>
              </a:defRPr>
            </a:lvl1pPr>
          </a:lstStyle>
          <a:p>
            <a:r>
              <a:t>TITLE</a:t>
            </a:r>
          </a:p>
        </p:txBody>
      </p:sp>
      <p:sp>
        <p:nvSpPr>
          <p:cNvPr id="923"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924" name="Text Placeholder 5"/>
          <p:cNvSpPr>
            <a:spLocks noGrp="1"/>
          </p:cNvSpPr>
          <p:nvPr>
            <p:ph type="body" sz="half" idx="22" hasCustomPrompt="1"/>
          </p:nvPr>
        </p:nvSpPr>
        <p:spPr>
          <a:xfrm>
            <a:off x="349250" y="1605433"/>
            <a:ext cx="5283455" cy="4631854"/>
          </a:xfrm>
          <a:prstGeom prst="rect">
            <a:avLst/>
          </a:prstGeom>
        </p:spPr>
        <p:txBody>
          <a:bodyPr lIns="0" tIns="0" rIns="0" bIns="0">
            <a:normAutofit/>
          </a:bodyPr>
          <a:lstStyle>
            <a:lvl1pPr marL="0" indent="0">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1" name="Body Level One…"/>
          <p:cNvSpPr txBox="1">
            <a:spLocks noGrp="1"/>
          </p:cNvSpPr>
          <p:nvPr>
            <p:ph type="body" sz="quarter" idx="1" hasCustomPrompt="1"/>
          </p:nvPr>
        </p:nvSpPr>
        <p:spPr>
          <a:xfrm>
            <a:off x="349320" y="627603"/>
            <a:ext cx="11486898" cy="284031"/>
          </a:xfrm>
          <a:prstGeom prst="rect">
            <a:avLst/>
          </a:prstGeom>
        </p:spPr>
        <p:txBody>
          <a:bodyPr lIns="0" tIns="0" rIns="0" bIns="0">
            <a:normAutofit/>
          </a:bodyPr>
          <a:lstStyle>
            <a:lvl1pPr marL="0" indent="0">
              <a:spcBef>
                <a:spcPts val="500"/>
              </a:spcBef>
              <a:buSzTx/>
              <a:buFontTx/>
              <a:buNone/>
              <a:defRPr sz="2400" b="1" cap="all">
                <a:solidFill>
                  <a:schemeClr val="accent5"/>
                </a:solidFill>
                <a:latin typeface="+mj-lt"/>
                <a:ea typeface="+mj-ea"/>
                <a:cs typeface="+mj-cs"/>
                <a:sym typeface="Arial"/>
              </a:defRPr>
            </a:lvl1pPr>
            <a:lvl2pPr marL="747898" indent="-249299">
              <a:spcBef>
                <a:spcPts val="500"/>
              </a:spcBef>
              <a:buFontTx/>
              <a:defRPr sz="2400" b="1" cap="all">
                <a:solidFill>
                  <a:schemeClr val="accent5"/>
                </a:solidFill>
                <a:latin typeface="+mj-lt"/>
                <a:ea typeface="+mj-ea"/>
                <a:cs typeface="+mj-cs"/>
                <a:sym typeface="Arial"/>
              </a:defRPr>
            </a:lvl2pPr>
            <a:lvl3pPr marL="1236525" indent="-239327">
              <a:spcBef>
                <a:spcPts val="500"/>
              </a:spcBef>
              <a:buFontTx/>
              <a:defRPr sz="2400" b="1" cap="all">
                <a:solidFill>
                  <a:schemeClr val="accent5"/>
                </a:solidFill>
                <a:latin typeface="+mj-lt"/>
                <a:ea typeface="+mj-ea"/>
                <a:cs typeface="+mj-cs"/>
                <a:sym typeface="Arial"/>
              </a:defRPr>
            </a:lvl3pPr>
            <a:lvl4pPr marL="1780709" indent="-284913">
              <a:spcBef>
                <a:spcPts val="500"/>
              </a:spcBef>
              <a:buFontTx/>
              <a:defRPr sz="2400" b="1" cap="all">
                <a:solidFill>
                  <a:schemeClr val="accent5"/>
                </a:solidFill>
                <a:latin typeface="+mj-lt"/>
                <a:ea typeface="+mj-ea"/>
                <a:cs typeface="+mj-cs"/>
                <a:sym typeface="Arial"/>
              </a:defRPr>
            </a:lvl4pPr>
            <a:lvl5pPr marL="2279309" indent="-284913">
              <a:spcBef>
                <a:spcPts val="500"/>
              </a:spcBef>
              <a:buFontTx/>
              <a:defRPr sz="24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932" name="Slide Number"/>
          <p:cNvSpPr txBox="1">
            <a:spLocks noGrp="1"/>
          </p:cNvSpPr>
          <p:nvPr>
            <p:ph type="sldNum" sz="quarter" idx="2"/>
          </p:nvPr>
        </p:nvSpPr>
        <p:spPr>
          <a:xfrm>
            <a:off x="11709217" y="6502331"/>
            <a:ext cx="127001" cy="127001"/>
          </a:xfrm>
          <a:prstGeom prst="rect">
            <a:avLst/>
          </a:prstGeom>
        </p:spPr>
        <p:txBody>
          <a:bodyPr/>
          <a:lstStyle>
            <a:lvl1pPr defTabSz="516037">
              <a:defRPr sz="800">
                <a:solidFill>
                  <a:srgbClr val="BFBFBF"/>
                </a:solidFill>
              </a:defRPr>
            </a:lvl1pPr>
          </a:lstStyle>
          <a:p>
            <a:fld id="{86CB4B4D-7CA3-9044-876B-883B54F8677D}" type="slidenum">
              <a:t>‹#›</a:t>
            </a:fld>
            <a:endParaRPr/>
          </a:p>
        </p:txBody>
      </p:sp>
      <p:sp>
        <p:nvSpPr>
          <p:cNvPr id="933" name="Text Placeholder 4"/>
          <p:cNvSpPr>
            <a:spLocks noGrp="1"/>
          </p:cNvSpPr>
          <p:nvPr>
            <p:ph type="body" sz="quarter" idx="21" hasCustomPrompt="1"/>
          </p:nvPr>
        </p:nvSpPr>
        <p:spPr>
          <a:xfrm>
            <a:off x="349319" y="421464"/>
            <a:ext cx="11486899" cy="206141"/>
          </a:xfrm>
          <a:prstGeom prst="rect">
            <a:avLst/>
          </a:prstGeom>
        </p:spPr>
        <p:txBody>
          <a:bodyPr lIns="0" tIns="0" rIns="0" bIns="0" anchor="b">
            <a:normAutofit/>
          </a:bodyPr>
          <a:lstStyle>
            <a:lvl1pPr marL="0" indent="0">
              <a:spcBef>
                <a:spcPts val="200"/>
              </a:spcBef>
              <a:buSzTx/>
              <a:buFontTx/>
              <a:buNone/>
              <a:defRPr sz="1100" cap="all">
                <a:solidFill>
                  <a:schemeClr val="accent5"/>
                </a:solidFill>
                <a:latin typeface="+mj-lt"/>
                <a:ea typeface="+mj-ea"/>
                <a:cs typeface="+mj-cs"/>
                <a:sym typeface="Arial"/>
              </a:defRPr>
            </a:lvl1pPr>
          </a:lstStyle>
          <a:p>
            <a:r>
              <a:t>SECTION TITLE</a:t>
            </a: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0" name="Slide Number"/>
          <p:cNvSpPr txBox="1">
            <a:spLocks noGrp="1"/>
          </p:cNvSpPr>
          <p:nvPr>
            <p:ph type="sldNum" sz="quarter" idx="2"/>
          </p:nvPr>
        </p:nvSpPr>
        <p:spPr>
          <a:xfrm>
            <a:off x="11690880" y="6518632"/>
            <a:ext cx="127001" cy="127001"/>
          </a:xfrm>
          <a:prstGeom prst="rect">
            <a:avLst/>
          </a:prstGeom>
        </p:spPr>
        <p:txBody>
          <a:bodyPr/>
          <a:lstStyle/>
          <a:p>
            <a:fld id="{86CB4B4D-7CA3-9044-876B-883B54F8677D}" type="slidenum">
              <a:t>‹#›</a:t>
            </a:fld>
            <a:endParaRPr/>
          </a:p>
        </p:txBody>
      </p:sp>
      <p:sp>
        <p:nvSpPr>
          <p:cNvPr id="941" name="Rectangle 5"/>
          <p:cNvSpPr/>
          <p:nvPr/>
        </p:nvSpPr>
        <p:spPr>
          <a:xfrm>
            <a:off x="1903731" y="1666608"/>
            <a:ext cx="45721" cy="3224881"/>
          </a:xfrm>
          <a:prstGeom prst="rect">
            <a:avLst/>
          </a:prstGeom>
          <a:solidFill>
            <a:schemeClr val="accent1"/>
          </a:solidFill>
          <a:ln w="12700">
            <a:miter lim="400000"/>
          </a:ln>
        </p:spPr>
        <p:txBody>
          <a:bodyPr lIns="45719" rIns="45719" anchor="ctr"/>
          <a:lstStyle/>
          <a:p>
            <a:pPr algn="ctr">
              <a:defRPr>
                <a:solidFill>
                  <a:schemeClr val="accent5"/>
                </a:solidFill>
              </a:defRPr>
            </a:pPr>
            <a:endParaRPr/>
          </a:p>
        </p:txBody>
      </p:sp>
      <p:sp>
        <p:nvSpPr>
          <p:cNvPr id="942" name="Body Level One…"/>
          <p:cNvSpPr txBox="1">
            <a:spLocks noGrp="1"/>
          </p:cNvSpPr>
          <p:nvPr>
            <p:ph type="body" sz="quarter" idx="1" hasCustomPrompt="1"/>
          </p:nvPr>
        </p:nvSpPr>
        <p:spPr>
          <a:xfrm>
            <a:off x="349320" y="627603"/>
            <a:ext cx="11486898" cy="284031"/>
          </a:xfrm>
          <a:prstGeom prst="rect">
            <a:avLst/>
          </a:prstGeom>
        </p:spPr>
        <p:txBody>
          <a:bodyPr lIns="0" tIns="0" rIns="0" bIns="0">
            <a:normAutofit/>
          </a:bodyPr>
          <a:lstStyle>
            <a:lvl1pPr marL="0" indent="0">
              <a:spcBef>
                <a:spcPts val="500"/>
              </a:spcBef>
              <a:buSzTx/>
              <a:buFontTx/>
              <a:buNone/>
              <a:defRPr sz="2400" b="1" cap="all">
                <a:solidFill>
                  <a:schemeClr val="accent5"/>
                </a:solidFill>
                <a:latin typeface="+mj-lt"/>
                <a:ea typeface="+mj-ea"/>
                <a:cs typeface="+mj-cs"/>
                <a:sym typeface="Arial"/>
              </a:defRPr>
            </a:lvl1pPr>
            <a:lvl2pPr marL="747898" indent="-249299">
              <a:spcBef>
                <a:spcPts val="500"/>
              </a:spcBef>
              <a:buFontTx/>
              <a:defRPr sz="2400" b="1" cap="all">
                <a:solidFill>
                  <a:schemeClr val="accent5"/>
                </a:solidFill>
                <a:latin typeface="+mj-lt"/>
                <a:ea typeface="+mj-ea"/>
                <a:cs typeface="+mj-cs"/>
                <a:sym typeface="Arial"/>
              </a:defRPr>
            </a:lvl2pPr>
            <a:lvl3pPr marL="1236525" indent="-239327">
              <a:spcBef>
                <a:spcPts val="500"/>
              </a:spcBef>
              <a:buFontTx/>
              <a:defRPr sz="2400" b="1" cap="all">
                <a:solidFill>
                  <a:schemeClr val="accent5"/>
                </a:solidFill>
                <a:latin typeface="+mj-lt"/>
                <a:ea typeface="+mj-ea"/>
                <a:cs typeface="+mj-cs"/>
                <a:sym typeface="Arial"/>
              </a:defRPr>
            </a:lvl3pPr>
            <a:lvl4pPr marL="1780709" indent="-284913">
              <a:spcBef>
                <a:spcPts val="500"/>
              </a:spcBef>
              <a:buFontTx/>
              <a:defRPr sz="2400" b="1" cap="all">
                <a:solidFill>
                  <a:schemeClr val="accent5"/>
                </a:solidFill>
                <a:latin typeface="+mj-lt"/>
                <a:ea typeface="+mj-ea"/>
                <a:cs typeface="+mj-cs"/>
                <a:sym typeface="Arial"/>
              </a:defRPr>
            </a:lvl4pPr>
            <a:lvl5pPr marL="2279309" indent="-284913">
              <a:spcBef>
                <a:spcPts val="500"/>
              </a:spcBef>
              <a:buFontTx/>
              <a:defRPr sz="2400" b="1" cap="all">
                <a:solidFill>
                  <a:schemeClr val="accent5"/>
                </a:solidFill>
                <a:latin typeface="+mj-lt"/>
                <a:ea typeface="+mj-ea"/>
                <a:cs typeface="+mj-cs"/>
                <a:sym typeface="Arial"/>
              </a:defRPr>
            </a:lvl5pPr>
          </a:lstStyle>
          <a:p>
            <a:r>
              <a:t>TITLE</a:t>
            </a:r>
          </a:p>
          <a:p>
            <a:pPr lvl="1"/>
            <a:endParaRPr/>
          </a:p>
          <a:p>
            <a:pPr lvl="2"/>
            <a:endParaRPr/>
          </a:p>
          <a:p>
            <a:pPr lvl="3"/>
            <a:endParaRPr/>
          </a:p>
          <a:p>
            <a:pPr lvl="4"/>
            <a:endParaRPr/>
          </a:p>
        </p:txBody>
      </p:sp>
      <p:sp>
        <p:nvSpPr>
          <p:cNvPr id="943" name="Text Placeholder 4"/>
          <p:cNvSpPr>
            <a:spLocks noGrp="1"/>
          </p:cNvSpPr>
          <p:nvPr>
            <p:ph type="body" sz="quarter" idx="21" hasCustomPrompt="1"/>
          </p:nvPr>
        </p:nvSpPr>
        <p:spPr>
          <a:xfrm>
            <a:off x="349319" y="421464"/>
            <a:ext cx="11486899" cy="206141"/>
          </a:xfrm>
          <a:prstGeom prst="rect">
            <a:avLst/>
          </a:prstGeom>
        </p:spPr>
        <p:txBody>
          <a:bodyPr lIns="0" tIns="0" rIns="0" bIns="0" anchor="b">
            <a:normAutofit/>
          </a:bodyPr>
          <a:lstStyle>
            <a:lvl1pPr marL="0" indent="0">
              <a:spcBef>
                <a:spcPts val="200"/>
              </a:spcBef>
              <a:buSzTx/>
              <a:buFontTx/>
              <a:buNone/>
              <a:defRPr sz="1100" cap="all">
                <a:solidFill>
                  <a:schemeClr val="accent5"/>
                </a:solidFill>
                <a:latin typeface="+mj-lt"/>
                <a:ea typeface="+mj-ea"/>
                <a:cs typeface="+mj-cs"/>
                <a:sym typeface="Arial"/>
              </a:defRPr>
            </a:lvl1pPr>
          </a:lstStyle>
          <a:p>
            <a:r>
              <a:t>SECTION TITLE</a:t>
            </a:r>
          </a:p>
        </p:txBody>
      </p:sp>
      <p:sp>
        <p:nvSpPr>
          <p:cNvPr id="944" name="Text Placeholder 5"/>
          <p:cNvSpPr>
            <a:spLocks noGrp="1"/>
          </p:cNvSpPr>
          <p:nvPr>
            <p:ph type="body" sz="half" idx="22" hasCustomPrompt="1"/>
          </p:nvPr>
        </p:nvSpPr>
        <p:spPr>
          <a:xfrm>
            <a:off x="2165520" y="1605434"/>
            <a:ext cx="7197937" cy="2812947"/>
          </a:xfrm>
          <a:prstGeom prst="rect">
            <a:avLst/>
          </a:prstGeom>
        </p:spPr>
        <p:txBody>
          <a:bodyPr lIns="0" tIns="0" rIns="0" bIns="0">
            <a:normAutofit/>
          </a:bodyPr>
          <a:lstStyle>
            <a:lvl1pPr marL="115887" indent="-115887">
              <a:spcBef>
                <a:spcPts val="0"/>
              </a:spcBef>
              <a:buSzTx/>
              <a:buFontTx/>
              <a:buNone/>
              <a:defRPr sz="1600">
                <a:solidFill>
                  <a:schemeClr val="accent1"/>
                </a:solidFill>
                <a:latin typeface="+mj-lt"/>
                <a:ea typeface="+mj-ea"/>
                <a:cs typeface="+mj-cs"/>
                <a:sym typeface="Arial"/>
              </a:defRPr>
            </a:lvl1pPr>
          </a:lstStyle>
          <a:p>
            <a:r>
              <a:t>Click to edit Master text styles</a:t>
            </a:r>
          </a:p>
        </p:txBody>
      </p:sp>
      <p:sp>
        <p:nvSpPr>
          <p:cNvPr id="945" name="Text Placeholder 5"/>
          <p:cNvSpPr>
            <a:spLocks noGrp="1"/>
          </p:cNvSpPr>
          <p:nvPr>
            <p:ph type="body" sz="quarter" idx="23" hasCustomPrompt="1"/>
          </p:nvPr>
        </p:nvSpPr>
        <p:spPr>
          <a:xfrm>
            <a:off x="2272096" y="4556581"/>
            <a:ext cx="7091359" cy="334263"/>
          </a:xfrm>
          <a:prstGeom prst="rect">
            <a:avLst/>
          </a:prstGeom>
        </p:spPr>
        <p:txBody>
          <a:bodyPr lIns="0" tIns="0" rIns="0" bIns="0">
            <a:normAutofit/>
          </a:bodyPr>
          <a:lstStyle>
            <a:lvl1pPr marL="0" indent="0">
              <a:spcBef>
                <a:spcPts val="0"/>
              </a:spcBef>
              <a:buSzTx/>
              <a:buFontTx/>
              <a:buNone/>
              <a:defRPr sz="1200" b="1" cap="all">
                <a:solidFill>
                  <a:schemeClr val="accent6"/>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52" name="Slide Number"/>
          <p:cNvSpPr txBox="1">
            <a:spLocks noGrp="1"/>
          </p:cNvSpPr>
          <p:nvPr>
            <p:ph type="sldNum" sz="quarter" idx="2"/>
          </p:nvPr>
        </p:nvSpPr>
        <p:spPr>
          <a:xfrm>
            <a:off x="11690880" y="6518632"/>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_Full Width Head + Copy - Text Only">
    <p:spTree>
      <p:nvGrpSpPr>
        <p:cNvPr id="1" name=""/>
        <p:cNvGrpSpPr/>
        <p:nvPr/>
      </p:nvGrpSpPr>
      <p:grpSpPr>
        <a:xfrm>
          <a:off x="0" y="0"/>
          <a:ext cx="0" cy="0"/>
          <a:chOff x="0" y="0"/>
          <a:chExt cx="0" cy="0"/>
        </a:xfrm>
      </p:grpSpPr>
      <p:sp>
        <p:nvSpPr>
          <p:cNvPr id="959" name="Body Level One…"/>
          <p:cNvSpPr txBox="1">
            <a:spLocks noGrp="1"/>
          </p:cNvSpPr>
          <p:nvPr>
            <p:ph type="body" idx="1" hasCustomPrompt="1"/>
          </p:nvPr>
        </p:nvSpPr>
        <p:spPr>
          <a:xfrm>
            <a:off x="486707" y="1718734"/>
            <a:ext cx="11103259" cy="4519084"/>
          </a:xfrm>
          <a:prstGeom prst="rect">
            <a:avLst/>
          </a:prstGeom>
        </p:spPr>
        <p:txBody>
          <a:bodyPr>
            <a:normAutofit/>
          </a:bodyPr>
          <a:lstStyle>
            <a:lvl1pPr>
              <a:defRPr sz="1800"/>
            </a:lvl1pPr>
            <a:lvl2pPr marL="241967" indent="-241967">
              <a:buChar char="▪"/>
              <a:defRPr sz="1800"/>
            </a:lvl2pPr>
            <a:lvl3pPr marL="393065" indent="-164538">
              <a:defRPr sz="1800"/>
            </a:lvl3pPr>
            <a:lvl4pPr marL="654745" indent="-197693">
              <a:buChar char="-"/>
              <a:defRPr sz="1800"/>
            </a:lvl4pPr>
            <a:lvl5pPr marL="883572" indent="-195878">
              <a:defRPr sz="1800"/>
            </a:lvl5pPr>
          </a:lstStyle>
          <a:p>
            <a:r>
              <a:t>Insert bullet list at full-width of slide</a:t>
            </a:r>
          </a:p>
          <a:p>
            <a:pPr lvl="1"/>
            <a:endParaRPr/>
          </a:p>
          <a:p>
            <a:pPr lvl="2"/>
            <a:endParaRPr/>
          </a:p>
          <a:p>
            <a:pPr lvl="3"/>
            <a:endParaRPr/>
          </a:p>
          <a:p>
            <a:pPr lvl="4"/>
            <a:endParaRPr/>
          </a:p>
        </p:txBody>
      </p:sp>
      <p:sp>
        <p:nvSpPr>
          <p:cNvPr id="960" name="Slide Number"/>
          <p:cNvSpPr txBox="1">
            <a:spLocks noGrp="1"/>
          </p:cNvSpPr>
          <p:nvPr>
            <p:ph type="sldNum" sz="quarter" idx="2"/>
          </p:nvPr>
        </p:nvSpPr>
        <p:spPr>
          <a:xfrm>
            <a:off x="11690880" y="6518632"/>
            <a:ext cx="127001" cy="127001"/>
          </a:xfrm>
          <a:prstGeom prst="rect">
            <a:avLst/>
          </a:prstGeom>
        </p:spPr>
        <p:txBody>
          <a:bodyPr/>
          <a:lstStyle>
            <a:lvl1pPr>
              <a:defRPr>
                <a:solidFill>
                  <a:srgbClr val="000000"/>
                </a:solidFill>
              </a:defRPr>
            </a:lvl1pPr>
          </a:lstStyle>
          <a:p>
            <a:fld id="{86CB4B4D-7CA3-9044-876B-883B54F8677D}" type="slidenum">
              <a:t>‹#›</a:t>
            </a:fld>
            <a:endParaRPr/>
          </a:p>
        </p:txBody>
      </p:sp>
      <p:sp>
        <p:nvSpPr>
          <p:cNvPr id="961" name="INSERT HEADLINE HERE – UP TO 2 FULL WIDTH LINES (ALL CAPS)"/>
          <p:cNvSpPr txBox="1">
            <a:spLocks noGrp="1"/>
          </p:cNvSpPr>
          <p:nvPr>
            <p:ph type="title" hasCustomPrompt="1"/>
          </p:nvPr>
        </p:nvSpPr>
        <p:spPr>
          <a:xfrm>
            <a:off x="486707" y="646176"/>
            <a:ext cx="11103259" cy="697578"/>
          </a:xfrm>
          <a:prstGeom prst="rect">
            <a:avLst/>
          </a:prstGeom>
        </p:spPr>
        <p:txBody>
          <a:bodyPr anchor="t">
            <a:normAutofit/>
          </a:bodyPr>
          <a:lstStyle/>
          <a:p>
            <a:r>
              <a:t>INSERT HEADLINE HERE – UP TO 2 FULL WIDTH LINES (ALL CAPS)</a:t>
            </a:r>
          </a:p>
        </p:txBody>
      </p:sp>
      <p:sp>
        <p:nvSpPr>
          <p:cNvPr id="962" name="Footer Placeholder 3"/>
          <p:cNvSpPr txBox="1"/>
          <p:nvPr/>
        </p:nvSpPr>
        <p:spPr>
          <a:xfrm>
            <a:off x="486705" y="6608409"/>
            <a:ext cx="385979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914400">
              <a:defRPr sz="600" spc="20">
                <a:solidFill>
                  <a:schemeClr val="accent6"/>
                </a:solidFill>
                <a:latin typeface="+mj-lt"/>
                <a:ea typeface="+mj-ea"/>
                <a:cs typeface="+mj-cs"/>
                <a:sym typeface="Arial"/>
              </a:defRPr>
            </a:lvl1pPr>
          </a:lstStyle>
          <a:p>
            <a:r>
              <a:t>CONFIDENTIAL</a:t>
            </a: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3 Width Head + 2/3 Copy - Text Only">
    <p:spTree>
      <p:nvGrpSpPr>
        <p:cNvPr id="1" name=""/>
        <p:cNvGrpSpPr/>
        <p:nvPr/>
      </p:nvGrpSpPr>
      <p:grpSpPr>
        <a:xfrm>
          <a:off x="0" y="0"/>
          <a:ext cx="0" cy="0"/>
          <a:chOff x="0" y="0"/>
          <a:chExt cx="0" cy="0"/>
        </a:xfrm>
      </p:grpSpPr>
      <p:sp>
        <p:nvSpPr>
          <p:cNvPr id="969" name="Slide Number"/>
          <p:cNvSpPr txBox="1">
            <a:spLocks noGrp="1"/>
          </p:cNvSpPr>
          <p:nvPr>
            <p:ph type="sldNum" sz="quarter" idx="2"/>
          </p:nvPr>
        </p:nvSpPr>
        <p:spPr>
          <a:xfrm>
            <a:off x="11690880" y="6518632"/>
            <a:ext cx="127001" cy="127001"/>
          </a:xfrm>
          <a:prstGeom prst="rect">
            <a:avLst/>
          </a:prstGeom>
        </p:spPr>
        <p:txBody>
          <a:bodyPr/>
          <a:lstStyle>
            <a:lvl1pPr>
              <a:defRPr>
                <a:solidFill>
                  <a:srgbClr val="000000"/>
                </a:solidFill>
              </a:defRPr>
            </a:lvl1pPr>
          </a:lstStyle>
          <a:p>
            <a:fld id="{86CB4B4D-7CA3-9044-876B-883B54F8677D}" type="slidenum">
              <a:t>‹#›</a:t>
            </a:fld>
            <a:endParaRPr/>
          </a:p>
        </p:txBody>
      </p:sp>
      <p:sp>
        <p:nvSpPr>
          <p:cNvPr id="970" name="Body Level One…"/>
          <p:cNvSpPr txBox="1">
            <a:spLocks noGrp="1"/>
          </p:cNvSpPr>
          <p:nvPr>
            <p:ph type="body" idx="1" hasCustomPrompt="1"/>
          </p:nvPr>
        </p:nvSpPr>
        <p:spPr>
          <a:xfrm>
            <a:off x="4886111" y="712943"/>
            <a:ext cx="6727133" cy="5535457"/>
          </a:xfrm>
          <a:prstGeom prst="rect">
            <a:avLst/>
          </a:prstGeom>
        </p:spPr>
        <p:txBody>
          <a:bodyPr>
            <a:normAutofit/>
          </a:bodyPr>
          <a:lstStyle/>
          <a:p>
            <a:r>
              <a:t>Insert bullet list at 2/3 width of slide</a:t>
            </a:r>
          </a:p>
          <a:p>
            <a:pPr lvl="1"/>
            <a:endParaRPr/>
          </a:p>
          <a:p>
            <a:pPr lvl="2"/>
            <a:endParaRPr/>
          </a:p>
          <a:p>
            <a:pPr lvl="3"/>
            <a:endParaRPr/>
          </a:p>
          <a:p>
            <a:pPr lvl="4"/>
            <a:endParaRPr/>
          </a:p>
        </p:txBody>
      </p:sp>
      <p:sp>
        <p:nvSpPr>
          <p:cNvPr id="971" name="INSERT HEADLINE – TWO LINES ALL CAPS"/>
          <p:cNvSpPr txBox="1">
            <a:spLocks noGrp="1"/>
          </p:cNvSpPr>
          <p:nvPr>
            <p:ph type="title" hasCustomPrompt="1"/>
          </p:nvPr>
        </p:nvSpPr>
        <p:spPr>
          <a:xfrm>
            <a:off x="486705" y="646176"/>
            <a:ext cx="4225885" cy="862197"/>
          </a:xfrm>
          <a:prstGeom prst="rect">
            <a:avLst/>
          </a:prstGeom>
        </p:spPr>
        <p:txBody>
          <a:bodyPr anchor="t">
            <a:normAutofit/>
          </a:bodyPr>
          <a:lstStyle/>
          <a:p>
            <a:r>
              <a:t>INSERT HEADLINE – TWO LINES ALL CAPS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0" name="Body Level One…"/>
          <p:cNvSpPr txBox="1">
            <a:spLocks noGrp="1"/>
          </p:cNvSpPr>
          <p:nvPr>
            <p:ph type="body" sz="quarter" idx="1" hasCustomPrompt="1"/>
          </p:nvPr>
        </p:nvSpPr>
        <p:spPr>
          <a:xfrm>
            <a:off x="349320" y="421464"/>
            <a:ext cx="11486899" cy="206141"/>
          </a:xfrm>
          <a:prstGeom prst="rect">
            <a:avLst/>
          </a:prstGeom>
        </p:spPr>
        <p:txBody>
          <a:bodyPr lIns="0" tIns="0" rIns="0" bIns="0" anchor="b">
            <a:normAutofit/>
          </a:bodyPr>
          <a:lstStyle>
            <a:lvl1pPr marL="0" indent="0" defTabSz="498448">
              <a:spcBef>
                <a:spcPts val="200"/>
              </a:spcBef>
              <a:buSzTx/>
              <a:buFontTx/>
              <a:buNone/>
              <a:defRPr sz="1100" cap="all">
                <a:solidFill>
                  <a:schemeClr val="accent5"/>
                </a:solidFill>
                <a:latin typeface="+mj-lt"/>
                <a:ea typeface="+mj-ea"/>
                <a:cs typeface="+mj-cs"/>
                <a:sym typeface="Arial"/>
              </a:defRPr>
            </a:lvl1pPr>
            <a:lvl2pPr marL="612677" indent="-114228" defTabSz="498448">
              <a:spcBef>
                <a:spcPts val="200"/>
              </a:spcBef>
              <a:buFontTx/>
              <a:defRPr sz="1100" cap="all">
                <a:solidFill>
                  <a:schemeClr val="accent5"/>
                </a:solidFill>
                <a:latin typeface="+mj-lt"/>
                <a:ea typeface="+mj-ea"/>
                <a:cs typeface="+mj-cs"/>
                <a:sym typeface="Arial"/>
              </a:defRPr>
            </a:lvl2pPr>
            <a:lvl3pPr marL="1106557" indent="-109658" defTabSz="498448">
              <a:spcBef>
                <a:spcPts val="200"/>
              </a:spcBef>
              <a:buFontTx/>
              <a:defRPr sz="1100" cap="all">
                <a:solidFill>
                  <a:schemeClr val="accent5"/>
                </a:solidFill>
                <a:latin typeface="+mj-lt"/>
                <a:ea typeface="+mj-ea"/>
                <a:cs typeface="+mj-cs"/>
                <a:sym typeface="Arial"/>
              </a:defRPr>
            </a:lvl3pPr>
            <a:lvl4pPr marL="1625893" indent="-130546" defTabSz="498448">
              <a:spcBef>
                <a:spcPts val="200"/>
              </a:spcBef>
              <a:buFontTx/>
              <a:defRPr sz="1100" cap="all">
                <a:solidFill>
                  <a:schemeClr val="accent5"/>
                </a:solidFill>
                <a:latin typeface="+mj-lt"/>
                <a:ea typeface="+mj-ea"/>
                <a:cs typeface="+mj-cs"/>
                <a:sym typeface="Arial"/>
              </a:defRPr>
            </a:lvl4pPr>
            <a:lvl5pPr marL="2124343" indent="-130545" defTabSz="498448">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91" name="Text Placeholder 4"/>
          <p:cNvSpPr>
            <a:spLocks noGrp="1"/>
          </p:cNvSpPr>
          <p:nvPr>
            <p:ph type="body" sz="quarter" idx="21" hasCustomPrompt="1"/>
          </p:nvPr>
        </p:nvSpPr>
        <p:spPr>
          <a:xfrm>
            <a:off x="349320" y="627603"/>
            <a:ext cx="11486899" cy="284031"/>
          </a:xfrm>
          <a:prstGeom prst="rect">
            <a:avLst/>
          </a:prstGeom>
        </p:spPr>
        <p:txBody>
          <a:bodyPr lIns="0" tIns="0" rIns="0" bIns="0">
            <a:normAutofit/>
          </a:bodyPr>
          <a:lstStyle>
            <a:lvl1pPr marL="0" indent="0" defTabSz="418696">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92" name="Slide Number"/>
          <p:cNvSpPr txBox="1">
            <a:spLocks noGrp="1"/>
          </p:cNvSpPr>
          <p:nvPr>
            <p:ph type="sldNum" sz="quarter" idx="2"/>
          </p:nvPr>
        </p:nvSpPr>
        <p:spPr>
          <a:xfrm>
            <a:off x="11709218" y="6502333"/>
            <a:ext cx="127001" cy="127001"/>
          </a:xfrm>
          <a:prstGeom prst="rect">
            <a:avLst/>
          </a:prstGeom>
        </p:spPr>
        <p:txBody>
          <a:bodyPr/>
          <a:lstStyle>
            <a:lvl1pPr defTabSz="515882">
              <a:defRPr sz="800">
                <a:solidFill>
                  <a:srgbClr val="BFBFBF"/>
                </a:solidFill>
              </a:defRPr>
            </a:lvl1pPr>
          </a:lstStyle>
          <a:p>
            <a:fld id="{86CB4B4D-7CA3-9044-876B-883B54F8677D}" type="slidenum">
              <a:t>‹#›</a:t>
            </a:fld>
            <a:endParaRPr/>
          </a:p>
        </p:txBody>
      </p:sp>
      <p:sp>
        <p:nvSpPr>
          <p:cNvPr id="93" name="Text Placeholder 5"/>
          <p:cNvSpPr>
            <a:spLocks noGrp="1"/>
          </p:cNvSpPr>
          <p:nvPr>
            <p:ph type="body" idx="22" hasCustomPrompt="1"/>
          </p:nvPr>
        </p:nvSpPr>
        <p:spPr>
          <a:xfrm>
            <a:off x="349252" y="1605436"/>
            <a:ext cx="8033912" cy="4631853"/>
          </a:xfrm>
          <a:prstGeom prst="rect">
            <a:avLst/>
          </a:prstGeom>
        </p:spPr>
        <p:txBody>
          <a:bodyPr lIns="0" tIns="0" rIns="0" bIns="0">
            <a:normAutofit/>
          </a:bodyPr>
          <a:lstStyle>
            <a:lvl1pPr marL="0" indent="0" defTabSz="498448">
              <a:spcBef>
                <a:spcPts val="0"/>
              </a:spcBef>
              <a:buSzTx/>
              <a:buFontTx/>
              <a:buNone/>
              <a:defRPr sz="1600">
                <a:solidFill>
                  <a:srgbClr val="41453B"/>
                </a:solidFill>
                <a:latin typeface="+mj-lt"/>
                <a:ea typeface="+mj-ea"/>
                <a:cs typeface="+mj-cs"/>
                <a:sym typeface="Arial"/>
              </a:defRPr>
            </a:lvl1pPr>
          </a:lstStyle>
          <a:p>
            <a:r>
              <a:t>Click to edit Master text styles</a:t>
            </a: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_Title, Content, and Blank Space">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11701936" y="6504342"/>
            <a:ext cx="125034" cy="122982"/>
          </a:xfrm>
          <a:prstGeom prst="rect">
            <a:avLst/>
          </a:prstGeom>
        </p:spPr>
        <p:txBody>
          <a:bodyPr vert="horz" lIns="0" tIns="0" rIns="0" bIns="0" rtlCol="0" anchor="ctr" anchorCtr="0"/>
          <a:lstStyle>
            <a:lvl1pPr marL="0" indent="0" algn="r" defTabSz="515522" rtl="0" eaLnBrk="1" latinLnBrk="0" hangingPunct="1">
              <a:spcBef>
                <a:spcPts val="0"/>
              </a:spcBef>
              <a:buFont typeface="Arial"/>
              <a:buNone/>
              <a:defRPr lang="en-US" sz="799" kern="1200" baseline="0" smtClean="0">
                <a:solidFill>
                  <a:srgbClr val="FFFFFF">
                    <a:lumMod val="75000"/>
                  </a:srgbClr>
                </a:solidFill>
                <a:latin typeface="Arial"/>
                <a:ea typeface="+mn-ea"/>
                <a:cs typeface="Arial"/>
              </a:defRPr>
            </a:lvl1pPr>
          </a:lstStyle>
          <a:p>
            <a:fld id="{B3941C0B-2EE6-0948-9F11-CCA8156D914A}" type="slidenum">
              <a:rPr lang="en-US" smtClean="0"/>
              <a:pPr/>
              <a:t>‹#›</a:t>
            </a:fld>
            <a:endParaRPr lang="en-US" dirty="0"/>
          </a:p>
        </p:txBody>
      </p:sp>
      <p:sp>
        <p:nvSpPr>
          <p:cNvPr id="6" name="Text Placeholder 5"/>
          <p:cNvSpPr>
            <a:spLocks noGrp="1"/>
          </p:cNvSpPr>
          <p:nvPr>
            <p:ph type="body" sz="quarter" idx="14" hasCustomPrompt="1"/>
          </p:nvPr>
        </p:nvSpPr>
        <p:spPr>
          <a:xfrm>
            <a:off x="348980" y="1605436"/>
            <a:ext cx="5279324" cy="4631853"/>
          </a:xfrm>
          <a:prstGeom prst="rect">
            <a:avLst/>
          </a:prstGeom>
        </p:spPr>
        <p:txBody>
          <a:bodyPr lIns="0" tIns="0" rIns="0" bIns="0"/>
          <a:lstStyle>
            <a:lvl1pPr marL="0" indent="0">
              <a:lnSpc>
                <a:spcPct val="100000"/>
              </a:lnSpc>
              <a:spcBef>
                <a:spcPts val="0"/>
              </a:spcBef>
              <a:buFontTx/>
              <a:buNone/>
              <a:defRPr sz="1598">
                <a:solidFill>
                  <a:schemeClr val="tx2"/>
                </a:solidFill>
                <a:latin typeface="Arial" charset="0"/>
                <a:ea typeface="Arial" charset="0"/>
                <a:cs typeface="Arial" charset="0"/>
              </a:defRPr>
            </a:lvl1pPr>
            <a:lvl2pPr marL="543478" indent="0">
              <a:buFontTx/>
              <a:buNone/>
              <a:defRPr sz="1798">
                <a:solidFill>
                  <a:schemeClr val="tx2"/>
                </a:solidFill>
                <a:latin typeface="Arial" charset="0"/>
                <a:ea typeface="Arial" charset="0"/>
                <a:cs typeface="Arial" charset="0"/>
              </a:defRPr>
            </a:lvl2pPr>
            <a:lvl3pPr marL="996201" indent="0">
              <a:buFontTx/>
              <a:buNone/>
              <a:defRPr sz="1399">
                <a:solidFill>
                  <a:schemeClr val="tx2"/>
                </a:solidFill>
                <a:latin typeface="Arial" charset="0"/>
                <a:ea typeface="Arial" charset="0"/>
                <a:cs typeface="Arial" charset="0"/>
              </a:defRPr>
            </a:lvl3pPr>
            <a:lvl4pPr marL="1494300" indent="0">
              <a:buFontTx/>
              <a:buNone/>
              <a:defRPr sz="1199">
                <a:solidFill>
                  <a:schemeClr val="tx2"/>
                </a:solidFill>
                <a:latin typeface="Arial" charset="0"/>
                <a:ea typeface="Arial" charset="0"/>
                <a:cs typeface="Arial" charset="0"/>
              </a:defRPr>
            </a:lvl4pPr>
            <a:lvl5pPr marL="1992402" indent="0">
              <a:buFontTx/>
              <a:buNone/>
              <a:defRPr sz="1199">
                <a:solidFill>
                  <a:schemeClr val="tx2"/>
                </a:solidFill>
                <a:latin typeface="Arial" charset="0"/>
                <a:ea typeface="Arial" charset="0"/>
                <a:cs typeface="Arial" charset="0"/>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DDDB90E-09B2-4569-9914-08CE7D701D7F}"/>
              </a:ext>
            </a:extLst>
          </p:cNvPr>
          <p:cNvSpPr>
            <a:spLocks noGrp="1"/>
          </p:cNvSpPr>
          <p:nvPr>
            <p:ph type="body" sz="quarter" idx="16" hasCustomPrompt="1"/>
          </p:nvPr>
        </p:nvSpPr>
        <p:spPr>
          <a:xfrm>
            <a:off x="6536711" y="1605436"/>
            <a:ext cx="5279324" cy="4631853"/>
          </a:xfrm>
          <a:prstGeom prst="rect">
            <a:avLst/>
          </a:prstGeom>
        </p:spPr>
        <p:txBody>
          <a:bodyPr lIns="0" tIns="0" rIns="0" bIns="0"/>
          <a:lstStyle>
            <a:lvl1pPr marL="0" indent="0">
              <a:lnSpc>
                <a:spcPct val="100000"/>
              </a:lnSpc>
              <a:spcBef>
                <a:spcPts val="0"/>
              </a:spcBef>
              <a:buFontTx/>
              <a:buNone/>
              <a:defRPr sz="1598">
                <a:solidFill>
                  <a:schemeClr val="tx2"/>
                </a:solidFill>
                <a:latin typeface="Arial" charset="0"/>
                <a:ea typeface="Arial" charset="0"/>
                <a:cs typeface="Arial" charset="0"/>
              </a:defRPr>
            </a:lvl1pPr>
            <a:lvl2pPr marL="543478" indent="0">
              <a:buFontTx/>
              <a:buNone/>
              <a:defRPr sz="1798">
                <a:solidFill>
                  <a:schemeClr val="tx2"/>
                </a:solidFill>
                <a:latin typeface="Arial" charset="0"/>
                <a:ea typeface="Arial" charset="0"/>
                <a:cs typeface="Arial" charset="0"/>
              </a:defRPr>
            </a:lvl2pPr>
            <a:lvl3pPr marL="996201" indent="0">
              <a:buFontTx/>
              <a:buNone/>
              <a:defRPr sz="1399">
                <a:solidFill>
                  <a:schemeClr val="tx2"/>
                </a:solidFill>
                <a:latin typeface="Arial" charset="0"/>
                <a:ea typeface="Arial" charset="0"/>
                <a:cs typeface="Arial" charset="0"/>
              </a:defRPr>
            </a:lvl3pPr>
            <a:lvl4pPr marL="1494300" indent="0">
              <a:buFontTx/>
              <a:buNone/>
              <a:defRPr sz="1199">
                <a:solidFill>
                  <a:schemeClr val="tx2"/>
                </a:solidFill>
                <a:latin typeface="Arial" charset="0"/>
                <a:ea typeface="Arial" charset="0"/>
                <a:cs typeface="Arial" charset="0"/>
              </a:defRPr>
            </a:lvl4pPr>
            <a:lvl5pPr marL="1992402" indent="0">
              <a:buFontTx/>
              <a:buNone/>
              <a:defRPr sz="1199">
                <a:solidFill>
                  <a:schemeClr val="tx2"/>
                </a:solidFill>
                <a:latin typeface="Arial" charset="0"/>
                <a:ea typeface="Arial" charset="0"/>
                <a:cs typeface="Arial" charset="0"/>
              </a:defRPr>
            </a:lvl5pPr>
          </a:lstStyle>
          <a:p>
            <a:pPr lvl="0"/>
            <a:r>
              <a:rPr lang="en-US" dirty="0"/>
              <a:t>Click to edit Master text styles</a:t>
            </a:r>
          </a:p>
        </p:txBody>
      </p:sp>
      <p:sp>
        <p:nvSpPr>
          <p:cNvPr id="11" name="Arrow: Pentagon 10">
            <a:extLst>
              <a:ext uri="{FF2B5EF4-FFF2-40B4-BE49-F238E27FC236}">
                <a16:creationId xmlns:a16="http://schemas.microsoft.com/office/drawing/2014/main" id="{58692D98-AB2C-4809-A5A6-3814764C4E92}"/>
              </a:ext>
            </a:extLst>
          </p:cNvPr>
          <p:cNvSpPr/>
          <p:nvPr userDrawn="1"/>
        </p:nvSpPr>
        <p:spPr>
          <a:xfrm>
            <a:off x="1" y="430431"/>
            <a:ext cx="1657175" cy="199249"/>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98"/>
          </a:p>
        </p:txBody>
      </p:sp>
      <p:sp>
        <p:nvSpPr>
          <p:cNvPr id="13" name="Text Placeholder 4">
            <a:extLst>
              <a:ext uri="{FF2B5EF4-FFF2-40B4-BE49-F238E27FC236}">
                <a16:creationId xmlns:a16="http://schemas.microsoft.com/office/drawing/2014/main" id="{D304DD49-E030-4997-B81C-F57CF9B213E9}"/>
              </a:ext>
            </a:extLst>
          </p:cNvPr>
          <p:cNvSpPr>
            <a:spLocks noGrp="1"/>
          </p:cNvSpPr>
          <p:nvPr>
            <p:ph type="body" sz="quarter" idx="10" hasCustomPrompt="1"/>
          </p:nvPr>
        </p:nvSpPr>
        <p:spPr>
          <a:xfrm>
            <a:off x="349049" y="645534"/>
            <a:ext cx="11477920" cy="284030"/>
          </a:xfrm>
          <a:prstGeom prst="rect">
            <a:avLst/>
          </a:prstGeom>
          <a:noFill/>
        </p:spPr>
        <p:txBody>
          <a:bodyPr lIns="0" tIns="0" rIns="0" bIns="0">
            <a:noAutofit/>
          </a:bodyPr>
          <a:lstStyle>
            <a:lvl1pPr marL="0" indent="0">
              <a:buNone/>
              <a:defRPr lang="en-US" sz="2398" b="1" kern="1200" cap="none" spc="-100" baseline="0" dirty="0">
                <a:solidFill>
                  <a:schemeClr val="accent3"/>
                </a:solidFill>
                <a:latin typeface="Arial"/>
                <a:ea typeface="+mn-ea"/>
                <a:cs typeface="Arial"/>
              </a:defRPr>
            </a:lvl1pPr>
          </a:lstStyle>
          <a:p>
            <a:pPr marL="0" lvl="0" indent="0" algn="l" defTabSz="498099" rtl="0" eaLnBrk="1" latinLnBrk="0" hangingPunct="1">
              <a:spcBef>
                <a:spcPct val="20000"/>
              </a:spcBef>
              <a:buFont typeface="Arial"/>
              <a:buNone/>
            </a:pPr>
            <a:r>
              <a:rPr lang="en-US" dirty="0"/>
              <a:t>Title</a:t>
            </a:r>
          </a:p>
        </p:txBody>
      </p:sp>
      <p:sp>
        <p:nvSpPr>
          <p:cNvPr id="14" name="Text Placeholder 4">
            <a:extLst>
              <a:ext uri="{FF2B5EF4-FFF2-40B4-BE49-F238E27FC236}">
                <a16:creationId xmlns:a16="http://schemas.microsoft.com/office/drawing/2014/main" id="{A76F9422-6A21-4A32-AA6A-89915BB06386}"/>
              </a:ext>
            </a:extLst>
          </p:cNvPr>
          <p:cNvSpPr>
            <a:spLocks noGrp="1"/>
          </p:cNvSpPr>
          <p:nvPr>
            <p:ph type="body" sz="quarter" idx="15" hasCustomPrompt="1"/>
          </p:nvPr>
        </p:nvSpPr>
        <p:spPr>
          <a:xfrm>
            <a:off x="349048" y="421464"/>
            <a:ext cx="5279255" cy="199249"/>
          </a:xfrm>
          <a:prstGeom prst="rect">
            <a:avLst/>
          </a:prstGeom>
          <a:noFill/>
        </p:spPr>
        <p:txBody>
          <a:bodyPr lIns="0" tIns="0" rIns="0" bIns="0" anchor="b">
            <a:noAutofit/>
          </a:bodyPr>
          <a:lstStyle>
            <a:lvl1pPr marL="0" indent="0">
              <a:buNone/>
              <a:defRPr sz="1099" b="0" cap="all" baseline="0">
                <a:solidFill>
                  <a:schemeClr val="bg1"/>
                </a:solidFill>
                <a:latin typeface="Arial"/>
                <a:cs typeface="Arial"/>
              </a:defRPr>
            </a:lvl1pPr>
          </a:lstStyle>
          <a:p>
            <a:pPr lvl="0"/>
            <a:r>
              <a:rPr lang="en-US" dirty="0"/>
              <a:t>SECTION TITLE</a:t>
            </a:r>
          </a:p>
        </p:txBody>
      </p:sp>
    </p:spTree>
    <p:extLst>
      <p:ext uri="{BB962C8B-B14F-4D97-AF65-F5344CB8AC3E}">
        <p14:creationId xmlns:p14="http://schemas.microsoft.com/office/powerpoint/2010/main" val="31682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Content, and Image">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11701936" y="6504342"/>
            <a:ext cx="125034" cy="122982"/>
          </a:xfrm>
          <a:prstGeom prst="rect">
            <a:avLst/>
          </a:prstGeom>
        </p:spPr>
        <p:txBody>
          <a:bodyPr vert="horz" lIns="0" tIns="0" rIns="0" bIns="0" rtlCol="0" anchor="ctr" anchorCtr="0"/>
          <a:lstStyle>
            <a:lvl1pPr marL="0" indent="0" algn="r" defTabSz="515522" rtl="0" eaLnBrk="1" latinLnBrk="0" hangingPunct="1">
              <a:spcBef>
                <a:spcPts val="0"/>
              </a:spcBef>
              <a:buFont typeface="Arial"/>
              <a:buNone/>
              <a:defRPr lang="en-US" sz="799" kern="1200" baseline="0" smtClean="0">
                <a:solidFill>
                  <a:srgbClr val="FFFFFF">
                    <a:lumMod val="75000"/>
                  </a:srgbClr>
                </a:solidFill>
                <a:latin typeface="Arial"/>
                <a:ea typeface="+mn-ea"/>
                <a:cs typeface="Arial"/>
              </a:defRPr>
            </a:lvl1pPr>
          </a:lstStyle>
          <a:p>
            <a:fld id="{B3941C0B-2EE6-0948-9F11-CCA8156D914A}" type="slidenum">
              <a:rPr lang="en-US" smtClean="0"/>
              <a:pPr/>
              <a:t>‹#›</a:t>
            </a:fld>
            <a:endParaRPr lang="en-US" dirty="0"/>
          </a:p>
        </p:txBody>
      </p:sp>
      <p:sp>
        <p:nvSpPr>
          <p:cNvPr id="6" name="Text Placeholder 5"/>
          <p:cNvSpPr>
            <a:spLocks noGrp="1"/>
          </p:cNvSpPr>
          <p:nvPr>
            <p:ph type="body" sz="quarter" idx="14" hasCustomPrompt="1"/>
          </p:nvPr>
        </p:nvSpPr>
        <p:spPr>
          <a:xfrm>
            <a:off x="348980" y="1605436"/>
            <a:ext cx="5279324" cy="4631853"/>
          </a:xfrm>
          <a:prstGeom prst="rect">
            <a:avLst/>
          </a:prstGeom>
        </p:spPr>
        <p:txBody>
          <a:bodyPr lIns="0" tIns="0" rIns="0" bIns="0"/>
          <a:lstStyle>
            <a:lvl1pPr marL="0" indent="0">
              <a:lnSpc>
                <a:spcPct val="100000"/>
              </a:lnSpc>
              <a:spcBef>
                <a:spcPts val="0"/>
              </a:spcBef>
              <a:buFontTx/>
              <a:buNone/>
              <a:defRPr sz="1598">
                <a:solidFill>
                  <a:schemeClr val="tx2"/>
                </a:solidFill>
                <a:latin typeface="Arial" charset="0"/>
                <a:ea typeface="Arial" charset="0"/>
                <a:cs typeface="Arial" charset="0"/>
              </a:defRPr>
            </a:lvl1pPr>
            <a:lvl2pPr marL="543478" indent="0">
              <a:buFontTx/>
              <a:buNone/>
              <a:defRPr sz="1798">
                <a:solidFill>
                  <a:schemeClr val="tx2"/>
                </a:solidFill>
                <a:latin typeface="Arial" charset="0"/>
                <a:ea typeface="Arial" charset="0"/>
                <a:cs typeface="Arial" charset="0"/>
              </a:defRPr>
            </a:lvl2pPr>
            <a:lvl3pPr marL="996201" indent="0">
              <a:buFontTx/>
              <a:buNone/>
              <a:defRPr sz="1399">
                <a:solidFill>
                  <a:schemeClr val="tx2"/>
                </a:solidFill>
                <a:latin typeface="Arial" charset="0"/>
                <a:ea typeface="Arial" charset="0"/>
                <a:cs typeface="Arial" charset="0"/>
              </a:defRPr>
            </a:lvl3pPr>
            <a:lvl4pPr marL="1494300" indent="0">
              <a:buFontTx/>
              <a:buNone/>
              <a:defRPr sz="1199">
                <a:solidFill>
                  <a:schemeClr val="tx2"/>
                </a:solidFill>
                <a:latin typeface="Arial" charset="0"/>
                <a:ea typeface="Arial" charset="0"/>
                <a:cs typeface="Arial" charset="0"/>
              </a:defRPr>
            </a:lvl4pPr>
            <a:lvl5pPr marL="1992402" indent="0">
              <a:buFontTx/>
              <a:buNone/>
              <a:defRPr sz="1199">
                <a:solidFill>
                  <a:schemeClr val="tx2"/>
                </a:solidFill>
                <a:latin typeface="Arial" charset="0"/>
                <a:ea typeface="Arial" charset="0"/>
                <a:cs typeface="Arial" charset="0"/>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657BBB26-DCB7-5B47-9C28-74A389B293AE}"/>
              </a:ext>
            </a:extLst>
          </p:cNvPr>
          <p:cNvSpPr>
            <a:spLocks noGrp="1"/>
          </p:cNvSpPr>
          <p:nvPr>
            <p:ph type="pic" sz="quarter" idx="16" hasCustomPrompt="1"/>
          </p:nvPr>
        </p:nvSpPr>
        <p:spPr>
          <a:xfrm>
            <a:off x="6088064" y="0"/>
            <a:ext cx="6091236" cy="6858000"/>
          </a:xfrm>
          <a:prstGeom prst="rect">
            <a:avLst/>
          </a:prstGeom>
        </p:spPr>
        <p:txBody>
          <a:bodyPr anchor="ctr"/>
          <a:lstStyle>
            <a:lvl1pPr marL="0" indent="0" algn="ctr">
              <a:buFontTx/>
              <a:buNone/>
              <a:defRPr sz="1199" b="1">
                <a:solidFill>
                  <a:schemeClr val="accent3"/>
                </a:solidFill>
                <a:latin typeface="Arial" panose="020B0604020202020204" pitchFamily="34" charset="0"/>
                <a:cs typeface="Arial" panose="020B0604020202020204" pitchFamily="34" charset="0"/>
              </a:defRPr>
            </a:lvl1pPr>
          </a:lstStyle>
          <a:p>
            <a:r>
              <a:rPr lang="en-US" dirty="0"/>
              <a:t>PHOTO</a:t>
            </a:r>
          </a:p>
        </p:txBody>
      </p:sp>
      <p:sp>
        <p:nvSpPr>
          <p:cNvPr id="8" name="Arrow: Pentagon 7">
            <a:extLst>
              <a:ext uri="{FF2B5EF4-FFF2-40B4-BE49-F238E27FC236}">
                <a16:creationId xmlns:a16="http://schemas.microsoft.com/office/drawing/2014/main" id="{C95BBBEC-8205-4C4E-B347-77A681E3DC73}"/>
              </a:ext>
            </a:extLst>
          </p:cNvPr>
          <p:cNvSpPr/>
          <p:nvPr userDrawn="1"/>
        </p:nvSpPr>
        <p:spPr>
          <a:xfrm>
            <a:off x="1" y="430431"/>
            <a:ext cx="1657175" cy="199249"/>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9" name="Text Placeholder 4">
            <a:extLst>
              <a:ext uri="{FF2B5EF4-FFF2-40B4-BE49-F238E27FC236}">
                <a16:creationId xmlns:a16="http://schemas.microsoft.com/office/drawing/2014/main" id="{77322DD0-F001-4638-B5DF-D1598A70D9D7}"/>
              </a:ext>
            </a:extLst>
          </p:cNvPr>
          <p:cNvSpPr>
            <a:spLocks noGrp="1"/>
          </p:cNvSpPr>
          <p:nvPr>
            <p:ph type="body" sz="quarter" idx="15" hasCustomPrompt="1"/>
          </p:nvPr>
        </p:nvSpPr>
        <p:spPr>
          <a:xfrm>
            <a:off x="349048" y="421464"/>
            <a:ext cx="5279255" cy="199249"/>
          </a:xfrm>
          <a:prstGeom prst="rect">
            <a:avLst/>
          </a:prstGeom>
          <a:noFill/>
        </p:spPr>
        <p:txBody>
          <a:bodyPr lIns="0" tIns="0" rIns="0" bIns="0" anchor="b">
            <a:noAutofit/>
          </a:bodyPr>
          <a:lstStyle>
            <a:lvl1pPr marL="0" indent="0">
              <a:buNone/>
              <a:defRPr sz="1099" b="0" cap="all" baseline="0">
                <a:solidFill>
                  <a:schemeClr val="bg1"/>
                </a:solidFill>
                <a:latin typeface="Arial"/>
                <a:cs typeface="Arial"/>
              </a:defRPr>
            </a:lvl1pPr>
          </a:lstStyle>
          <a:p>
            <a:pPr lvl="0"/>
            <a:r>
              <a:rPr lang="en-US" dirty="0"/>
              <a:t>SECTION TITLE</a:t>
            </a:r>
          </a:p>
        </p:txBody>
      </p:sp>
      <p:sp>
        <p:nvSpPr>
          <p:cNvPr id="10" name="Text Placeholder 4">
            <a:extLst>
              <a:ext uri="{FF2B5EF4-FFF2-40B4-BE49-F238E27FC236}">
                <a16:creationId xmlns:a16="http://schemas.microsoft.com/office/drawing/2014/main" id="{41D73C74-F38D-4D7C-8190-3D593A632041}"/>
              </a:ext>
            </a:extLst>
          </p:cNvPr>
          <p:cNvSpPr>
            <a:spLocks noGrp="1"/>
          </p:cNvSpPr>
          <p:nvPr>
            <p:ph type="body" sz="quarter" idx="10" hasCustomPrompt="1"/>
          </p:nvPr>
        </p:nvSpPr>
        <p:spPr>
          <a:xfrm>
            <a:off x="349048" y="645534"/>
            <a:ext cx="5279255" cy="284030"/>
          </a:xfrm>
          <a:prstGeom prst="rect">
            <a:avLst/>
          </a:prstGeom>
          <a:noFill/>
        </p:spPr>
        <p:txBody>
          <a:bodyPr lIns="0" tIns="0" rIns="0" bIns="0">
            <a:noAutofit/>
          </a:bodyPr>
          <a:lstStyle>
            <a:lvl1pPr marL="0" indent="0">
              <a:buNone/>
              <a:defRPr lang="en-US" sz="2398" b="1" kern="1200" cap="none" spc="-100" baseline="0" dirty="0">
                <a:solidFill>
                  <a:schemeClr val="accent3"/>
                </a:solidFill>
                <a:latin typeface="Arial"/>
                <a:ea typeface="+mn-ea"/>
                <a:cs typeface="Arial"/>
              </a:defRPr>
            </a:lvl1pPr>
          </a:lstStyle>
          <a:p>
            <a:pPr marL="0" lvl="0" indent="0" algn="l" defTabSz="498099" rtl="0" eaLnBrk="1" latinLnBrk="0" hangingPunct="1">
              <a:spcBef>
                <a:spcPct val="20000"/>
              </a:spcBef>
              <a:buFont typeface="Arial"/>
              <a:buNone/>
            </a:pPr>
            <a:r>
              <a:rPr lang="en-US" dirty="0"/>
              <a:t>Title</a:t>
            </a:r>
          </a:p>
        </p:txBody>
      </p:sp>
    </p:spTree>
    <p:extLst>
      <p:ext uri="{BB962C8B-B14F-4D97-AF65-F5344CB8AC3E}">
        <p14:creationId xmlns:p14="http://schemas.microsoft.com/office/powerpoint/2010/main" val="220177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_Title, Content, and Blank Space">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11701936" y="6504342"/>
            <a:ext cx="125034" cy="122982"/>
          </a:xfrm>
          <a:prstGeom prst="rect">
            <a:avLst/>
          </a:prstGeom>
        </p:spPr>
        <p:txBody>
          <a:bodyPr vert="horz" lIns="0" tIns="0" rIns="0" bIns="0" rtlCol="0" anchor="ctr" anchorCtr="0"/>
          <a:lstStyle>
            <a:lvl1pPr marL="0" indent="0" algn="r" defTabSz="515522" rtl="0" eaLnBrk="1" latinLnBrk="0" hangingPunct="1">
              <a:spcBef>
                <a:spcPts val="0"/>
              </a:spcBef>
              <a:buFont typeface="Arial"/>
              <a:buNone/>
              <a:defRPr lang="en-US" sz="799" kern="1200" baseline="0" smtClean="0">
                <a:solidFill>
                  <a:srgbClr val="FFFFFF">
                    <a:lumMod val="75000"/>
                  </a:srgbClr>
                </a:solidFill>
                <a:latin typeface="Arial"/>
                <a:ea typeface="+mn-ea"/>
                <a:cs typeface="Arial"/>
              </a:defRPr>
            </a:lvl1pPr>
          </a:lstStyle>
          <a:p>
            <a:fld id="{B3941C0B-2EE6-0948-9F11-CCA8156D914A}" type="slidenum">
              <a:rPr lang="en-US" smtClean="0"/>
              <a:pPr/>
              <a:t>‹#›</a:t>
            </a:fld>
            <a:endParaRPr lang="en-US" dirty="0"/>
          </a:p>
        </p:txBody>
      </p:sp>
      <p:sp>
        <p:nvSpPr>
          <p:cNvPr id="6" name="Text Placeholder 5"/>
          <p:cNvSpPr>
            <a:spLocks noGrp="1"/>
          </p:cNvSpPr>
          <p:nvPr>
            <p:ph type="body" sz="quarter" idx="14" hasCustomPrompt="1"/>
          </p:nvPr>
        </p:nvSpPr>
        <p:spPr>
          <a:xfrm>
            <a:off x="348980" y="1605436"/>
            <a:ext cx="5279324" cy="4631853"/>
          </a:xfrm>
          <a:prstGeom prst="rect">
            <a:avLst/>
          </a:prstGeom>
        </p:spPr>
        <p:txBody>
          <a:bodyPr lIns="0" tIns="0" rIns="0" bIns="0"/>
          <a:lstStyle>
            <a:lvl1pPr marL="0" indent="0">
              <a:lnSpc>
                <a:spcPct val="100000"/>
              </a:lnSpc>
              <a:spcBef>
                <a:spcPts val="0"/>
              </a:spcBef>
              <a:buFontTx/>
              <a:buNone/>
              <a:defRPr sz="1598">
                <a:solidFill>
                  <a:schemeClr val="tx2"/>
                </a:solidFill>
                <a:latin typeface="Arial" charset="0"/>
                <a:ea typeface="Arial" charset="0"/>
                <a:cs typeface="Arial" charset="0"/>
              </a:defRPr>
            </a:lvl1pPr>
            <a:lvl2pPr marL="543478" indent="0">
              <a:buFontTx/>
              <a:buNone/>
              <a:defRPr sz="1798">
                <a:solidFill>
                  <a:schemeClr val="tx2"/>
                </a:solidFill>
                <a:latin typeface="Arial" charset="0"/>
                <a:ea typeface="Arial" charset="0"/>
                <a:cs typeface="Arial" charset="0"/>
              </a:defRPr>
            </a:lvl2pPr>
            <a:lvl3pPr marL="996201" indent="0">
              <a:buFontTx/>
              <a:buNone/>
              <a:defRPr sz="1399">
                <a:solidFill>
                  <a:schemeClr val="tx2"/>
                </a:solidFill>
                <a:latin typeface="Arial" charset="0"/>
                <a:ea typeface="Arial" charset="0"/>
                <a:cs typeface="Arial" charset="0"/>
              </a:defRPr>
            </a:lvl3pPr>
            <a:lvl4pPr marL="1494300" indent="0">
              <a:buFontTx/>
              <a:buNone/>
              <a:defRPr sz="1199">
                <a:solidFill>
                  <a:schemeClr val="tx2"/>
                </a:solidFill>
                <a:latin typeface="Arial" charset="0"/>
                <a:ea typeface="Arial" charset="0"/>
                <a:cs typeface="Arial" charset="0"/>
              </a:defRPr>
            </a:lvl4pPr>
            <a:lvl5pPr marL="1992402" indent="0">
              <a:buFontTx/>
              <a:buNone/>
              <a:defRPr sz="1199">
                <a:solidFill>
                  <a:schemeClr val="tx2"/>
                </a:solidFill>
                <a:latin typeface="Arial" charset="0"/>
                <a:ea typeface="Arial" charset="0"/>
                <a:cs typeface="Arial" charset="0"/>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DDDB90E-09B2-4569-9914-08CE7D701D7F}"/>
              </a:ext>
            </a:extLst>
          </p:cNvPr>
          <p:cNvSpPr>
            <a:spLocks noGrp="1"/>
          </p:cNvSpPr>
          <p:nvPr>
            <p:ph type="body" sz="quarter" idx="16" hasCustomPrompt="1"/>
          </p:nvPr>
        </p:nvSpPr>
        <p:spPr>
          <a:xfrm>
            <a:off x="6536711" y="1605436"/>
            <a:ext cx="5279324" cy="4631853"/>
          </a:xfrm>
          <a:prstGeom prst="rect">
            <a:avLst/>
          </a:prstGeom>
        </p:spPr>
        <p:txBody>
          <a:bodyPr lIns="0" tIns="0" rIns="0" bIns="0"/>
          <a:lstStyle>
            <a:lvl1pPr marL="0" indent="0">
              <a:lnSpc>
                <a:spcPct val="100000"/>
              </a:lnSpc>
              <a:spcBef>
                <a:spcPts val="0"/>
              </a:spcBef>
              <a:buFontTx/>
              <a:buNone/>
              <a:defRPr sz="1598">
                <a:solidFill>
                  <a:schemeClr val="tx2"/>
                </a:solidFill>
                <a:latin typeface="Arial" charset="0"/>
                <a:ea typeface="Arial" charset="0"/>
                <a:cs typeface="Arial" charset="0"/>
              </a:defRPr>
            </a:lvl1pPr>
            <a:lvl2pPr marL="543478" indent="0">
              <a:buFontTx/>
              <a:buNone/>
              <a:defRPr sz="1798">
                <a:solidFill>
                  <a:schemeClr val="tx2"/>
                </a:solidFill>
                <a:latin typeface="Arial" charset="0"/>
                <a:ea typeface="Arial" charset="0"/>
                <a:cs typeface="Arial" charset="0"/>
              </a:defRPr>
            </a:lvl2pPr>
            <a:lvl3pPr marL="996201" indent="0">
              <a:buFontTx/>
              <a:buNone/>
              <a:defRPr sz="1399">
                <a:solidFill>
                  <a:schemeClr val="tx2"/>
                </a:solidFill>
                <a:latin typeface="Arial" charset="0"/>
                <a:ea typeface="Arial" charset="0"/>
                <a:cs typeface="Arial" charset="0"/>
              </a:defRPr>
            </a:lvl3pPr>
            <a:lvl4pPr marL="1494300" indent="0">
              <a:buFontTx/>
              <a:buNone/>
              <a:defRPr sz="1199">
                <a:solidFill>
                  <a:schemeClr val="tx2"/>
                </a:solidFill>
                <a:latin typeface="Arial" charset="0"/>
                <a:ea typeface="Arial" charset="0"/>
                <a:cs typeface="Arial" charset="0"/>
              </a:defRPr>
            </a:lvl4pPr>
            <a:lvl5pPr marL="1992402" indent="0">
              <a:buFontTx/>
              <a:buNone/>
              <a:defRPr sz="1199">
                <a:solidFill>
                  <a:schemeClr val="tx2"/>
                </a:solidFill>
                <a:latin typeface="Arial" charset="0"/>
                <a:ea typeface="Arial" charset="0"/>
                <a:cs typeface="Arial" charset="0"/>
              </a:defRPr>
            </a:lvl5pPr>
          </a:lstStyle>
          <a:p>
            <a:pPr lvl="0"/>
            <a:r>
              <a:rPr lang="en-US" dirty="0"/>
              <a:t>Click to edit Master text styles</a:t>
            </a:r>
          </a:p>
        </p:txBody>
      </p:sp>
      <p:sp>
        <p:nvSpPr>
          <p:cNvPr id="11" name="Arrow: Pentagon 10">
            <a:extLst>
              <a:ext uri="{FF2B5EF4-FFF2-40B4-BE49-F238E27FC236}">
                <a16:creationId xmlns:a16="http://schemas.microsoft.com/office/drawing/2014/main" id="{58692D98-AB2C-4809-A5A6-3814764C4E92}"/>
              </a:ext>
            </a:extLst>
          </p:cNvPr>
          <p:cNvSpPr/>
          <p:nvPr userDrawn="1"/>
        </p:nvSpPr>
        <p:spPr>
          <a:xfrm>
            <a:off x="1" y="430431"/>
            <a:ext cx="1657175" cy="199249"/>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98"/>
          </a:p>
        </p:txBody>
      </p:sp>
      <p:sp>
        <p:nvSpPr>
          <p:cNvPr id="13" name="Text Placeholder 4">
            <a:extLst>
              <a:ext uri="{FF2B5EF4-FFF2-40B4-BE49-F238E27FC236}">
                <a16:creationId xmlns:a16="http://schemas.microsoft.com/office/drawing/2014/main" id="{D304DD49-E030-4997-B81C-F57CF9B213E9}"/>
              </a:ext>
            </a:extLst>
          </p:cNvPr>
          <p:cNvSpPr>
            <a:spLocks noGrp="1"/>
          </p:cNvSpPr>
          <p:nvPr>
            <p:ph type="body" sz="quarter" idx="10" hasCustomPrompt="1"/>
          </p:nvPr>
        </p:nvSpPr>
        <p:spPr>
          <a:xfrm>
            <a:off x="349049" y="645534"/>
            <a:ext cx="11477920" cy="284030"/>
          </a:xfrm>
          <a:prstGeom prst="rect">
            <a:avLst/>
          </a:prstGeom>
          <a:noFill/>
        </p:spPr>
        <p:txBody>
          <a:bodyPr lIns="0" tIns="0" rIns="0" bIns="0">
            <a:noAutofit/>
          </a:bodyPr>
          <a:lstStyle>
            <a:lvl1pPr marL="0" indent="0">
              <a:buNone/>
              <a:defRPr lang="en-US" sz="2398" b="1" kern="1200" cap="none" spc="-100" baseline="0" dirty="0">
                <a:solidFill>
                  <a:schemeClr val="accent3"/>
                </a:solidFill>
                <a:latin typeface="Arial"/>
                <a:ea typeface="+mn-ea"/>
                <a:cs typeface="Arial"/>
              </a:defRPr>
            </a:lvl1pPr>
          </a:lstStyle>
          <a:p>
            <a:pPr marL="0" lvl="0" indent="0" algn="l" defTabSz="498099" rtl="0" eaLnBrk="1" latinLnBrk="0" hangingPunct="1">
              <a:spcBef>
                <a:spcPct val="20000"/>
              </a:spcBef>
              <a:buFont typeface="Arial"/>
              <a:buNone/>
            </a:pPr>
            <a:r>
              <a:rPr lang="en-US" dirty="0"/>
              <a:t>Title</a:t>
            </a:r>
          </a:p>
        </p:txBody>
      </p:sp>
      <p:sp>
        <p:nvSpPr>
          <p:cNvPr id="14" name="Text Placeholder 4">
            <a:extLst>
              <a:ext uri="{FF2B5EF4-FFF2-40B4-BE49-F238E27FC236}">
                <a16:creationId xmlns:a16="http://schemas.microsoft.com/office/drawing/2014/main" id="{A76F9422-6A21-4A32-AA6A-89915BB06386}"/>
              </a:ext>
            </a:extLst>
          </p:cNvPr>
          <p:cNvSpPr>
            <a:spLocks noGrp="1"/>
          </p:cNvSpPr>
          <p:nvPr>
            <p:ph type="body" sz="quarter" idx="15" hasCustomPrompt="1"/>
          </p:nvPr>
        </p:nvSpPr>
        <p:spPr>
          <a:xfrm>
            <a:off x="349048" y="421464"/>
            <a:ext cx="5279255" cy="199249"/>
          </a:xfrm>
          <a:prstGeom prst="rect">
            <a:avLst/>
          </a:prstGeom>
          <a:noFill/>
        </p:spPr>
        <p:txBody>
          <a:bodyPr lIns="0" tIns="0" rIns="0" bIns="0" anchor="b">
            <a:noAutofit/>
          </a:bodyPr>
          <a:lstStyle>
            <a:lvl1pPr marL="0" indent="0">
              <a:buNone/>
              <a:defRPr sz="1099" b="0" cap="all" baseline="0">
                <a:solidFill>
                  <a:schemeClr val="bg1"/>
                </a:solidFill>
                <a:latin typeface="Arial"/>
                <a:cs typeface="Arial"/>
              </a:defRPr>
            </a:lvl1pPr>
          </a:lstStyle>
          <a:p>
            <a:pPr lvl="0"/>
            <a:r>
              <a:rPr lang="en-US" dirty="0"/>
              <a:t>SECTION TITLE</a:t>
            </a:r>
          </a:p>
        </p:txBody>
      </p:sp>
    </p:spTree>
    <p:extLst>
      <p:ext uri="{BB962C8B-B14F-4D97-AF65-F5344CB8AC3E}">
        <p14:creationId xmlns:p14="http://schemas.microsoft.com/office/powerpoint/2010/main" val="21246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100" name="Body Level One…"/>
          <p:cNvSpPr txBox="1">
            <a:spLocks noGrp="1"/>
          </p:cNvSpPr>
          <p:nvPr>
            <p:ph type="body" sz="quarter" idx="1" hasCustomPrompt="1"/>
          </p:nvPr>
        </p:nvSpPr>
        <p:spPr>
          <a:xfrm>
            <a:off x="349320" y="421464"/>
            <a:ext cx="5283386" cy="206141"/>
          </a:xfrm>
          <a:prstGeom prst="rect">
            <a:avLst/>
          </a:prstGeom>
        </p:spPr>
        <p:txBody>
          <a:bodyPr lIns="0" tIns="0" rIns="0" bIns="0" anchor="b">
            <a:normAutofit/>
          </a:bodyPr>
          <a:lstStyle>
            <a:lvl1pPr marL="0" indent="0" defTabSz="498448">
              <a:spcBef>
                <a:spcPts val="200"/>
              </a:spcBef>
              <a:buSzTx/>
              <a:buFontTx/>
              <a:buNone/>
              <a:defRPr sz="1100" cap="all">
                <a:solidFill>
                  <a:schemeClr val="accent5"/>
                </a:solidFill>
                <a:latin typeface="+mj-lt"/>
                <a:ea typeface="+mj-ea"/>
                <a:cs typeface="+mj-cs"/>
                <a:sym typeface="Arial"/>
              </a:defRPr>
            </a:lvl1pPr>
            <a:lvl2pPr marL="612677" indent="-114228" defTabSz="498448">
              <a:spcBef>
                <a:spcPts val="200"/>
              </a:spcBef>
              <a:buFontTx/>
              <a:defRPr sz="1100" cap="all">
                <a:solidFill>
                  <a:schemeClr val="accent5"/>
                </a:solidFill>
                <a:latin typeface="+mj-lt"/>
                <a:ea typeface="+mj-ea"/>
                <a:cs typeface="+mj-cs"/>
                <a:sym typeface="Arial"/>
              </a:defRPr>
            </a:lvl2pPr>
            <a:lvl3pPr marL="1106557" indent="-109658" defTabSz="498448">
              <a:spcBef>
                <a:spcPts val="200"/>
              </a:spcBef>
              <a:buFontTx/>
              <a:defRPr sz="1100" cap="all">
                <a:solidFill>
                  <a:schemeClr val="accent5"/>
                </a:solidFill>
                <a:latin typeface="+mj-lt"/>
                <a:ea typeface="+mj-ea"/>
                <a:cs typeface="+mj-cs"/>
                <a:sym typeface="Arial"/>
              </a:defRPr>
            </a:lvl3pPr>
            <a:lvl4pPr marL="1625893" indent="-130546" defTabSz="498448">
              <a:spcBef>
                <a:spcPts val="200"/>
              </a:spcBef>
              <a:buFontTx/>
              <a:defRPr sz="1100" cap="all">
                <a:solidFill>
                  <a:schemeClr val="accent5"/>
                </a:solidFill>
                <a:latin typeface="+mj-lt"/>
                <a:ea typeface="+mj-ea"/>
                <a:cs typeface="+mj-cs"/>
                <a:sym typeface="Arial"/>
              </a:defRPr>
            </a:lvl4pPr>
            <a:lvl5pPr marL="2124343" indent="-130545" defTabSz="498448">
              <a:spcBef>
                <a:spcPts val="200"/>
              </a:spcBef>
              <a:buFontTx/>
              <a:defRPr sz="1100" cap="all">
                <a:solidFill>
                  <a:schemeClr val="accent5"/>
                </a:solidFill>
                <a:latin typeface="+mj-lt"/>
                <a:ea typeface="+mj-ea"/>
                <a:cs typeface="+mj-cs"/>
                <a:sym typeface="Arial"/>
              </a:defRPr>
            </a:lvl5pPr>
          </a:lstStyle>
          <a:p>
            <a:r>
              <a:t>SECTION TITLE</a:t>
            </a:r>
          </a:p>
          <a:p>
            <a:pPr lvl="1"/>
            <a:endParaRPr/>
          </a:p>
          <a:p>
            <a:pPr lvl="2"/>
            <a:endParaRPr/>
          </a:p>
          <a:p>
            <a:pPr lvl="3"/>
            <a:endParaRPr/>
          </a:p>
          <a:p>
            <a:pPr lvl="4"/>
            <a:endParaRPr/>
          </a:p>
        </p:txBody>
      </p:sp>
      <p:sp>
        <p:nvSpPr>
          <p:cNvPr id="101" name="Text Placeholder 4"/>
          <p:cNvSpPr>
            <a:spLocks noGrp="1"/>
          </p:cNvSpPr>
          <p:nvPr>
            <p:ph type="body" sz="quarter" idx="21" hasCustomPrompt="1"/>
          </p:nvPr>
        </p:nvSpPr>
        <p:spPr>
          <a:xfrm>
            <a:off x="349320" y="627603"/>
            <a:ext cx="5283386" cy="284031"/>
          </a:xfrm>
          <a:prstGeom prst="rect">
            <a:avLst/>
          </a:prstGeom>
        </p:spPr>
        <p:txBody>
          <a:bodyPr lIns="0" tIns="0" rIns="0" bIns="0">
            <a:normAutofit/>
          </a:bodyPr>
          <a:lstStyle>
            <a:lvl1pPr marL="0" indent="0" defTabSz="418696">
              <a:spcBef>
                <a:spcPts val="400"/>
              </a:spcBef>
              <a:buSzTx/>
              <a:buFontTx/>
              <a:buNone/>
              <a:defRPr sz="1932" b="1" cap="all">
                <a:solidFill>
                  <a:schemeClr val="accent5"/>
                </a:solidFill>
                <a:latin typeface="+mj-lt"/>
                <a:ea typeface="+mj-ea"/>
                <a:cs typeface="+mj-cs"/>
                <a:sym typeface="Arial"/>
              </a:defRPr>
            </a:lvl1pPr>
          </a:lstStyle>
          <a:p>
            <a:r>
              <a:t>TITLE</a:t>
            </a:r>
          </a:p>
        </p:txBody>
      </p:sp>
      <p:sp>
        <p:nvSpPr>
          <p:cNvPr id="102" name="Slide Number"/>
          <p:cNvSpPr txBox="1">
            <a:spLocks noGrp="1"/>
          </p:cNvSpPr>
          <p:nvPr>
            <p:ph type="sldNum" sz="quarter" idx="2"/>
          </p:nvPr>
        </p:nvSpPr>
        <p:spPr>
          <a:xfrm>
            <a:off x="11709218" y="6502333"/>
            <a:ext cx="127001" cy="127001"/>
          </a:xfrm>
          <a:prstGeom prst="rect">
            <a:avLst/>
          </a:prstGeom>
        </p:spPr>
        <p:txBody>
          <a:bodyPr/>
          <a:lstStyle>
            <a:lvl1pPr defTabSz="515882">
              <a:defRPr sz="800">
                <a:solidFill>
                  <a:srgbClr val="BFBFBF"/>
                </a:solidFill>
              </a:defRPr>
            </a:lvl1pPr>
          </a:lstStyle>
          <a:p>
            <a:fld id="{86CB4B4D-7CA3-9044-876B-883B54F8677D}" type="slidenum">
              <a:t>‹#›</a:t>
            </a:fld>
            <a:endParaRPr/>
          </a:p>
        </p:txBody>
      </p:sp>
      <p:sp>
        <p:nvSpPr>
          <p:cNvPr id="103" name="Text Placeholder 5"/>
          <p:cNvSpPr>
            <a:spLocks noGrp="1"/>
          </p:cNvSpPr>
          <p:nvPr>
            <p:ph type="body" sz="half" idx="22" hasCustomPrompt="1"/>
          </p:nvPr>
        </p:nvSpPr>
        <p:spPr>
          <a:xfrm>
            <a:off x="349251" y="1605436"/>
            <a:ext cx="5283455" cy="4631853"/>
          </a:xfrm>
          <a:prstGeom prst="rect">
            <a:avLst/>
          </a:prstGeom>
        </p:spPr>
        <p:txBody>
          <a:bodyPr lIns="0" tIns="0" rIns="0" bIns="0">
            <a:normAutofit/>
          </a:bodyPr>
          <a:lstStyle>
            <a:lvl1pPr marL="0" indent="0" defTabSz="498448">
              <a:spcBef>
                <a:spcPts val="0"/>
              </a:spcBef>
              <a:buSzTx/>
              <a:buFontTx/>
              <a:buNone/>
              <a:defRPr sz="1600">
                <a:solidFill>
                  <a:srgbClr val="41453B"/>
                </a:solidFill>
                <a:latin typeface="+mj-lt"/>
                <a:ea typeface="+mj-ea"/>
                <a:cs typeface="+mj-cs"/>
                <a:sym typeface="Arial"/>
              </a:defRPr>
            </a:lvl1pPr>
          </a:lstStyle>
          <a:p>
            <a:r>
              <a:t>Click to edit Master text styles</a:t>
            </a:r>
          </a:p>
        </p:txBody>
      </p:sp>
      <p:sp>
        <p:nvSpPr>
          <p:cNvPr id="104" name="Picture Placeholder 4"/>
          <p:cNvSpPr>
            <a:spLocks noGrp="1"/>
          </p:cNvSpPr>
          <p:nvPr>
            <p:ph type="pic" idx="23"/>
          </p:nvPr>
        </p:nvSpPr>
        <p:spPr>
          <a:xfrm>
            <a:off x="6092825" y="0"/>
            <a:ext cx="6096000" cy="6858000"/>
          </a:xfrm>
          <a:prstGeom prst="rect">
            <a:avLst/>
          </a:prstGeom>
        </p:spPr>
        <p:txBody>
          <a:bodyPr lIns="91439" rIns="91439"/>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690880" y="6518634"/>
            <a:ext cx="127001" cy="127001"/>
          </a:xfrm>
          <a:prstGeom prst="rect">
            <a:avLst/>
          </a:prstGeom>
          <a:ln w="12700">
            <a:miter lim="400000"/>
          </a:ln>
        </p:spPr>
        <p:txBody>
          <a:bodyPr wrap="none" lIns="0" tIns="0" rIns="0" bIns="0" anchor="ctr">
            <a:spAutoFit/>
          </a:bodyPr>
          <a:lstStyle>
            <a:lvl1pPr algn="r">
              <a:defRPr sz="700">
                <a:solidFill>
                  <a:srgbClr val="808080"/>
                </a:solidFill>
                <a:latin typeface="+mj-lt"/>
                <a:ea typeface="+mj-ea"/>
                <a:cs typeface="+mj-cs"/>
                <a:sym typeface="Arial"/>
              </a:defRPr>
            </a:lvl1pPr>
          </a:lstStyle>
          <a:p>
            <a:fld id="{86CB4B4D-7CA3-9044-876B-883B54F8677D}" type="slidenum">
              <a:t>‹#›</a:t>
            </a:fld>
            <a:endParaRPr/>
          </a:p>
        </p:txBody>
      </p:sp>
      <p:sp>
        <p:nvSpPr>
          <p:cNvPr id="3" name="Title Text"/>
          <p:cNvSpPr txBox="1">
            <a:spLocks noGrp="1"/>
          </p:cNvSpPr>
          <p:nvPr>
            <p:ph type="title"/>
          </p:nvPr>
        </p:nvSpPr>
        <p:spPr>
          <a:xfrm>
            <a:off x="608965" y="92074"/>
            <a:ext cx="1096137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8965" y="1600200"/>
            <a:ext cx="1096137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Lst>
  <p:transition spd="med"/>
  <p:txStyles>
    <p:titleStyle>
      <a:lvl1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1pPr>
      <a:lvl2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2pPr>
      <a:lvl3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3pPr>
      <a:lvl4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4pPr>
      <a:lvl5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5pPr>
      <a:lvl6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6pPr>
      <a:lvl7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7pPr>
      <a:lvl8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8pPr>
      <a:lvl9pPr marL="0" marR="0" indent="0" algn="ctr" defTabSz="498598" rtl="0" latinLnBrk="0">
        <a:lnSpc>
          <a:spcPct val="100000"/>
        </a:lnSpc>
        <a:spcBef>
          <a:spcPts val="0"/>
        </a:spcBef>
        <a:spcAft>
          <a:spcPts val="0"/>
        </a:spcAft>
        <a:buClrTx/>
        <a:buSzTx/>
        <a:buFontTx/>
        <a:buNone/>
        <a:tabLst/>
        <a:defRPr sz="4700" b="0" i="0" u="none" strike="noStrike" cap="none" spc="0" baseline="0">
          <a:solidFill>
            <a:srgbClr val="000000"/>
          </a:solidFill>
          <a:uFillTx/>
          <a:latin typeface="Calibri"/>
          <a:ea typeface="Calibri"/>
          <a:cs typeface="Calibri"/>
          <a:sym typeface="Calibri"/>
        </a:defRPr>
      </a:lvl9pPr>
    </p:titleStyle>
    <p:bodyStyle>
      <a:lvl1pPr marL="373949" marR="0" indent="-373949"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1pPr>
      <a:lvl2pPr marL="851772" marR="0" indent="-353173"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2pPr>
      <a:lvl3pPr marL="1336244" marR="0" indent="-339046"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3pPr>
      <a:lvl4pPr marL="1899423" marR="0" indent="-403627"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4pPr>
      <a:lvl5pPr marL="2398023" marR="0" indent="-403626"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5pPr>
      <a:lvl6pPr marL="2896621" marR="0" indent="-403626"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6pPr>
      <a:lvl7pPr marL="3395218" marR="0" indent="-403626"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7pPr>
      <a:lvl8pPr marL="3893819" marR="0" indent="-403627"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8pPr>
      <a:lvl9pPr marL="4392417" marR="0" indent="-403627" algn="l" defTabSz="498598" rtl="0" latinLnBrk="0">
        <a:lnSpc>
          <a:spcPct val="100000"/>
        </a:lnSpc>
        <a:spcBef>
          <a:spcPts val="800"/>
        </a:spcBef>
        <a:spcAft>
          <a:spcPts val="0"/>
        </a:spcAft>
        <a:buClrTx/>
        <a:buSzPct val="100000"/>
        <a:buFont typeface="Arial"/>
        <a:buChar char="•"/>
        <a:tabLst/>
        <a:defRPr sz="3400" b="0" i="0" u="none" strike="noStrike" cap="none" spc="0" baseline="0">
          <a:solidFill>
            <a:srgbClr val="000000"/>
          </a:solidFill>
          <a:uFillTx/>
          <a:latin typeface="Calibri"/>
          <a:ea typeface="Calibri"/>
          <a:cs typeface="Calibri"/>
          <a:sym typeface="Calibri"/>
        </a:defRPr>
      </a:lvl9pPr>
    </p:bodyStyle>
    <p:otherStyle>
      <a:lvl1pPr marL="0" marR="0" indent="0"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544010"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1088021"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632032"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2176045"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2720057"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3264070"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3808081"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4352092" algn="r" defTabSz="54401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hyperlink" Target="http://postsecondaryita.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Text Placeholder 3"/>
          <p:cNvSpPr txBox="1">
            <a:spLocks noGrp="1"/>
          </p:cNvSpPr>
          <p:nvPr>
            <p:ph type="body" sz="quarter" idx="1"/>
          </p:nvPr>
        </p:nvSpPr>
        <p:spPr>
          <a:xfrm>
            <a:off x="698499" y="1932508"/>
            <a:ext cx="9879015" cy="762001"/>
          </a:xfrm>
          <a:prstGeom prst="rect">
            <a:avLst/>
          </a:prstGeom>
        </p:spPr>
        <p:txBody>
          <a:bodyPr/>
          <a:lstStyle>
            <a:lvl1pPr>
              <a:defRPr spc="-200"/>
            </a:lvl1pPr>
          </a:lstStyle>
          <a:p>
            <a:r>
              <a:rPr dirty="0"/>
              <a:t>ITA &amp; Sensemaking</a:t>
            </a:r>
          </a:p>
        </p:txBody>
      </p:sp>
      <p:sp>
        <p:nvSpPr>
          <p:cNvPr id="981" name="Text Placeholder 2"/>
          <p:cNvSpPr>
            <a:spLocks noGrp="1"/>
          </p:cNvSpPr>
          <p:nvPr>
            <p:ph type="body" idx="21"/>
          </p:nvPr>
        </p:nvSpPr>
        <p:spPr>
          <a:xfrm>
            <a:off x="698499" y="2702150"/>
            <a:ext cx="6697383" cy="12961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498598">
              <a:defRPr sz="2800" spc="-100"/>
            </a:lvl1pPr>
          </a:lstStyle>
          <a:p>
            <a:r>
              <a:rPr dirty="0"/>
              <a:t>The what, why, and how of this approach to having dynamic conversations about equity and student success</a:t>
            </a:r>
          </a:p>
        </p:txBody>
      </p:sp>
      <p:sp>
        <p:nvSpPr>
          <p:cNvPr id="982" name="Text Placeholder 9"/>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spcBef>
                <a:spcPts val="300"/>
              </a:spcBef>
              <a:buSzTx/>
              <a:buFontTx/>
              <a:buNone/>
              <a:defRPr sz="1400">
                <a:latin typeface="+mj-lt"/>
                <a:ea typeface="+mj-ea"/>
                <a:cs typeface="+mj-cs"/>
                <a:sym typeface="Arial"/>
              </a:defRPr>
            </a:lvl1pPr>
          </a:lstStyle>
          <a:p>
            <a:r>
              <a:rPr dirty="0">
                <a:highlight>
                  <a:srgbClr val="FFFF00"/>
                </a:highlight>
              </a:rPr>
              <a:t>[Institution Name / Date]</a:t>
            </a:r>
          </a:p>
        </p:txBody>
      </p:sp>
      <p:grpSp>
        <p:nvGrpSpPr>
          <p:cNvPr id="985" name="Rectangle 4"/>
          <p:cNvGrpSpPr/>
          <p:nvPr/>
        </p:nvGrpSpPr>
        <p:grpSpPr>
          <a:xfrm>
            <a:off x="8153930" y="220335"/>
            <a:ext cx="3807248" cy="2275977"/>
            <a:chOff x="0" y="0"/>
            <a:chExt cx="3807247" cy="2275976"/>
          </a:xfrm>
        </p:grpSpPr>
        <p:sp>
          <p:nvSpPr>
            <p:cNvPr id="983" name="Rectangle"/>
            <p:cNvSpPr/>
            <p:nvPr/>
          </p:nvSpPr>
          <p:spPr>
            <a:xfrm>
              <a:off x="-1" y="0"/>
              <a:ext cx="3807249" cy="2275977"/>
            </a:xfrm>
            <a:prstGeom prst="rect">
              <a:avLst/>
            </a:prstGeom>
            <a:solidFill>
              <a:srgbClr val="FFE800"/>
            </a:solidFill>
            <a:ln w="12700" cap="flat">
              <a:noFill/>
              <a:miter lim="400000"/>
            </a:ln>
            <a:effectLst/>
          </p:spPr>
          <p:txBody>
            <a:bodyPr wrap="square" lIns="45719" tIns="45719" rIns="45719" bIns="45719" numCol="1" anchor="t">
              <a:noAutofit/>
            </a:bodyPr>
            <a:lstStyle/>
            <a:p>
              <a:pPr>
                <a:spcBef>
                  <a:spcPts val="1200"/>
                </a:spcBef>
                <a:defRPr>
                  <a:solidFill>
                    <a:srgbClr val="FFFFFF"/>
                  </a:solidFill>
                </a:defRPr>
              </a:pPr>
              <a:endParaRPr dirty="0"/>
            </a:p>
          </p:txBody>
        </p:sp>
        <p:sp>
          <p:nvSpPr>
            <p:cNvPr id="984" name="How to use this document:…"/>
            <p:cNvSpPr txBox="1"/>
            <p:nvPr/>
          </p:nvSpPr>
          <p:spPr>
            <a:xfrm>
              <a:off x="45719" y="0"/>
              <a:ext cx="3715808" cy="20668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b="1">
                  <a:latin typeface="+mj-lt"/>
                  <a:ea typeface="+mj-ea"/>
                  <a:cs typeface="+mj-cs"/>
                  <a:sym typeface="Arial"/>
                </a:defRPr>
              </a:pPr>
              <a:r>
                <a:rPr dirty="0"/>
                <a:t>How to use this document:</a:t>
              </a:r>
              <a:endParaRPr dirty="0">
                <a:solidFill>
                  <a:srgbClr val="FFFFFF"/>
                </a:solidFill>
              </a:endParaRPr>
            </a:p>
            <a:p>
              <a:pPr>
                <a:spcBef>
                  <a:spcPts val="1200"/>
                </a:spcBef>
                <a:defRPr sz="1400">
                  <a:latin typeface="+mj-lt"/>
                  <a:ea typeface="+mj-ea"/>
                  <a:cs typeface="+mj-cs"/>
                  <a:sym typeface="Arial"/>
                </a:defRPr>
              </a:pPr>
              <a:r>
                <a:rPr dirty="0"/>
                <a:t>This deck includes slides that cover how </a:t>
              </a:r>
              <a:br>
                <a:rPr dirty="0"/>
              </a:br>
              <a:r>
                <a:rPr dirty="0"/>
                <a:t>the ITA and the surrounding approach were created, why it’s a valuable approach, </a:t>
              </a:r>
              <a:br>
                <a:rPr dirty="0"/>
              </a:br>
              <a:r>
                <a:rPr dirty="0"/>
                <a:t>and what’s required of participants.</a:t>
              </a:r>
              <a:endParaRPr dirty="0">
                <a:solidFill>
                  <a:srgbClr val="FFFFFF"/>
                </a:solidFill>
              </a:endParaRPr>
            </a:p>
            <a:p>
              <a:pPr>
                <a:spcBef>
                  <a:spcPts val="1200"/>
                </a:spcBef>
                <a:defRPr sz="1400">
                  <a:latin typeface="+mj-lt"/>
                  <a:ea typeface="+mj-ea"/>
                  <a:cs typeface="+mj-cs"/>
                  <a:sym typeface="Arial"/>
                </a:defRPr>
              </a:pPr>
              <a:r>
                <a:rPr dirty="0"/>
                <a:t>Add your own context and details and use </a:t>
              </a:r>
              <a:br>
                <a:rPr dirty="0"/>
              </a:br>
              <a:r>
                <a:rPr dirty="0"/>
                <a:t>this to onboard your team. Look for this </a:t>
              </a:r>
              <a:br>
                <a:rPr dirty="0"/>
              </a:br>
              <a:r>
                <a:rPr dirty="0"/>
                <a:t>yellow color as a pointer to important areas to </a:t>
              </a:r>
              <a:br>
                <a:rPr dirty="0"/>
              </a:br>
              <a:r>
                <a:rPr dirty="0"/>
                <a:t>add your own information.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E568D1-9877-422F-AACE-A4D7C77B4B2E}"/>
              </a:ext>
            </a:extLst>
          </p:cNvPr>
          <p:cNvSpPr>
            <a:spLocks noGrp="1"/>
          </p:cNvSpPr>
          <p:nvPr>
            <p:ph type="sldNum" sz="quarter" idx="4"/>
          </p:nvPr>
        </p:nvSpPr>
        <p:spPr>
          <a:xfrm>
            <a:off x="11767769" y="6501074"/>
            <a:ext cx="57708" cy="122982"/>
          </a:xfrm>
        </p:spPr>
        <p:txBody>
          <a:bodyPr/>
          <a:lstStyle/>
          <a:p>
            <a:fld id="{B3941C0B-2EE6-0948-9F11-CCA8156D914A}" type="slidenum">
              <a:rPr lang="en-US" smtClean="0"/>
              <a:pPr/>
              <a:t>10</a:t>
            </a:fld>
            <a:endParaRPr lang="en-US" dirty="0"/>
          </a:p>
        </p:txBody>
      </p:sp>
      <p:sp>
        <p:nvSpPr>
          <p:cNvPr id="2" name="Text Placeholder 1">
            <a:extLst>
              <a:ext uri="{FF2B5EF4-FFF2-40B4-BE49-F238E27FC236}">
                <a16:creationId xmlns:a16="http://schemas.microsoft.com/office/drawing/2014/main" id="{B5ECD449-DEB1-46CA-8197-647F4B63D722}"/>
              </a:ext>
            </a:extLst>
          </p:cNvPr>
          <p:cNvSpPr>
            <a:spLocks noGrp="1"/>
          </p:cNvSpPr>
          <p:nvPr>
            <p:ph type="body" sz="quarter" idx="14"/>
          </p:nvPr>
        </p:nvSpPr>
        <p:spPr>
          <a:xfrm>
            <a:off x="350542" y="1340876"/>
            <a:ext cx="5277697" cy="214797"/>
          </a:xfrm>
        </p:spPr>
        <p:txBody>
          <a:bodyPr/>
          <a:lstStyle/>
          <a:p>
            <a:r>
              <a:rPr lang="en-US" b="1" dirty="0">
                <a:solidFill>
                  <a:schemeClr val="tx1"/>
                </a:solidFill>
              </a:rPr>
              <a:t>These topics make up the ITA:</a:t>
            </a:r>
          </a:p>
        </p:txBody>
      </p:sp>
      <p:sp>
        <p:nvSpPr>
          <p:cNvPr id="9" name="Text Placeholder 8">
            <a:extLst>
              <a:ext uri="{FF2B5EF4-FFF2-40B4-BE49-F238E27FC236}">
                <a16:creationId xmlns:a16="http://schemas.microsoft.com/office/drawing/2014/main" id="{8D2DAFBB-16F5-4EEC-B3C6-E964EAB33CBC}"/>
              </a:ext>
            </a:extLst>
          </p:cNvPr>
          <p:cNvSpPr>
            <a:spLocks noGrp="1"/>
          </p:cNvSpPr>
          <p:nvPr>
            <p:ph type="body" sz="quarter" idx="16"/>
          </p:nvPr>
        </p:nvSpPr>
        <p:spPr>
          <a:xfrm>
            <a:off x="6536861" y="1606864"/>
            <a:ext cx="4560428" cy="4627500"/>
          </a:xfrm>
        </p:spPr>
        <p:txBody>
          <a:bodyPr/>
          <a:lstStyle/>
          <a:p>
            <a:pPr>
              <a:spcAft>
                <a:spcPts val="1199"/>
              </a:spcAft>
            </a:pPr>
            <a:r>
              <a:rPr lang="en-US" b="1" dirty="0">
                <a:solidFill>
                  <a:schemeClr val="tx1"/>
                </a:solidFill>
              </a:rPr>
              <a:t>How was the ITA created?</a:t>
            </a:r>
            <a:br>
              <a:rPr lang="en-US" dirty="0">
                <a:solidFill>
                  <a:schemeClr val="tx1"/>
                </a:solidFill>
              </a:rPr>
            </a:br>
            <a:r>
              <a:rPr lang="en-US" sz="1399" dirty="0">
                <a:solidFill>
                  <a:schemeClr val="tx1"/>
                </a:solidFill>
              </a:rPr>
              <a:t>Topical experts designed rubrics based on research and observed practices, which were compiled into the ITA. </a:t>
            </a:r>
            <a:br>
              <a:rPr lang="en-US" sz="1399" dirty="0">
                <a:solidFill>
                  <a:schemeClr val="tx1"/>
                </a:solidFill>
              </a:rPr>
            </a:br>
            <a:r>
              <a:rPr lang="en-US" sz="1399" dirty="0">
                <a:solidFill>
                  <a:schemeClr val="tx1"/>
                </a:solidFill>
              </a:rPr>
              <a:t>The ITA itself and the process for using it have been informed by six years of formal and informal user research testing with hundreds of two- and four-year institutions and large and small intermediaries. </a:t>
            </a:r>
          </a:p>
          <a:p>
            <a:pPr>
              <a:spcAft>
                <a:spcPts val="1199"/>
              </a:spcAft>
            </a:pPr>
            <a:r>
              <a:rPr lang="en-US" b="1" dirty="0">
                <a:solidFill>
                  <a:schemeClr val="tx1"/>
                </a:solidFill>
              </a:rPr>
              <a:t>What does each of these topics contain?</a:t>
            </a:r>
            <a:br>
              <a:rPr lang="en-US" dirty="0">
                <a:solidFill>
                  <a:schemeClr val="tx1"/>
                </a:solidFill>
              </a:rPr>
            </a:br>
            <a:r>
              <a:rPr lang="en-US" sz="1399" dirty="0">
                <a:solidFill>
                  <a:schemeClr val="tx1"/>
                </a:solidFill>
              </a:rPr>
              <a:t>Each topic is built on a rubric that contains between eight and 24 questions. The ITA’s strength is in its breadth: </a:t>
            </a:r>
            <a:br>
              <a:rPr lang="en-US" sz="1399" dirty="0">
                <a:solidFill>
                  <a:schemeClr val="tx1"/>
                </a:solidFill>
              </a:rPr>
            </a:br>
            <a:r>
              <a:rPr lang="en-US" sz="1399" dirty="0">
                <a:solidFill>
                  <a:schemeClr val="tx1"/>
                </a:solidFill>
              </a:rPr>
              <a:t>it’s useful to ask how participants perceive areas of the institution that are outside of their day-to-day job. </a:t>
            </a:r>
          </a:p>
          <a:p>
            <a:pPr>
              <a:spcAft>
                <a:spcPts val="1199"/>
              </a:spcAft>
            </a:pPr>
            <a:endParaRPr lang="en-US" dirty="0"/>
          </a:p>
          <a:p>
            <a:pPr>
              <a:spcAft>
                <a:spcPts val="1199"/>
              </a:spcAft>
            </a:pPr>
            <a:endParaRPr lang="en-US" dirty="0"/>
          </a:p>
        </p:txBody>
      </p:sp>
      <p:sp>
        <p:nvSpPr>
          <p:cNvPr id="5" name="Text Placeholder 4">
            <a:extLst>
              <a:ext uri="{FF2B5EF4-FFF2-40B4-BE49-F238E27FC236}">
                <a16:creationId xmlns:a16="http://schemas.microsoft.com/office/drawing/2014/main" id="{400DED75-FEE2-400B-B8C0-423CF019EF30}"/>
              </a:ext>
            </a:extLst>
          </p:cNvPr>
          <p:cNvSpPr>
            <a:spLocks noGrp="1"/>
          </p:cNvSpPr>
          <p:nvPr>
            <p:ph type="body" sz="quarter" idx="10"/>
          </p:nvPr>
        </p:nvSpPr>
        <p:spPr/>
        <p:txBody>
          <a:bodyPr/>
          <a:lstStyle/>
          <a:p>
            <a:r>
              <a:rPr lang="en-US" sz="2200" dirty="0"/>
              <a:t>Understanding the ITA</a:t>
            </a:r>
          </a:p>
        </p:txBody>
      </p:sp>
      <p:sp>
        <p:nvSpPr>
          <p:cNvPr id="3" name="Text Placeholder 2">
            <a:extLst>
              <a:ext uri="{FF2B5EF4-FFF2-40B4-BE49-F238E27FC236}">
                <a16:creationId xmlns:a16="http://schemas.microsoft.com/office/drawing/2014/main" id="{D10EB448-4B81-4980-88A8-8DC2588C5F50}"/>
              </a:ext>
            </a:extLst>
          </p:cNvPr>
          <p:cNvSpPr>
            <a:spLocks noGrp="1"/>
          </p:cNvSpPr>
          <p:nvPr>
            <p:ph type="body" sz="quarter" idx="15"/>
          </p:nvPr>
        </p:nvSpPr>
        <p:spPr/>
        <p:txBody>
          <a:bodyPr/>
          <a:lstStyle/>
          <a:p>
            <a:r>
              <a:rPr lang="en-US" dirty="0"/>
              <a:t>KEY STEPS</a:t>
            </a:r>
          </a:p>
        </p:txBody>
      </p:sp>
      <p:sp>
        <p:nvSpPr>
          <p:cNvPr id="8" name="Rectangle 7">
            <a:extLst>
              <a:ext uri="{FF2B5EF4-FFF2-40B4-BE49-F238E27FC236}">
                <a16:creationId xmlns:a16="http://schemas.microsoft.com/office/drawing/2014/main" id="{FFF35232-6C44-49A4-86E2-A96CC371B956}"/>
              </a:ext>
            </a:extLst>
          </p:cNvPr>
          <p:cNvSpPr/>
          <p:nvPr/>
        </p:nvSpPr>
        <p:spPr>
          <a:xfrm>
            <a:off x="9364425" y="748976"/>
            <a:ext cx="2461051" cy="564407"/>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98"/>
          </a:p>
        </p:txBody>
      </p:sp>
      <p:grpSp>
        <p:nvGrpSpPr>
          <p:cNvPr id="29" name="Group 28">
            <a:extLst>
              <a:ext uri="{FF2B5EF4-FFF2-40B4-BE49-F238E27FC236}">
                <a16:creationId xmlns:a16="http://schemas.microsoft.com/office/drawing/2014/main" id="{1C7D09C8-8F3D-43CC-974E-71F19F918452}"/>
              </a:ext>
            </a:extLst>
          </p:cNvPr>
          <p:cNvGrpSpPr/>
          <p:nvPr/>
        </p:nvGrpSpPr>
        <p:grpSpPr>
          <a:xfrm>
            <a:off x="1263534" y="1766969"/>
            <a:ext cx="3870493" cy="4301810"/>
            <a:chOff x="4092469" y="1096350"/>
            <a:chExt cx="3864057" cy="4128308"/>
          </a:xfrm>
          <a:solidFill>
            <a:schemeClr val="bg1"/>
          </a:solidFill>
        </p:grpSpPr>
        <p:sp>
          <p:nvSpPr>
            <p:cNvPr id="30" name="Rectangle 29">
              <a:extLst>
                <a:ext uri="{FF2B5EF4-FFF2-40B4-BE49-F238E27FC236}">
                  <a16:creationId xmlns:a16="http://schemas.microsoft.com/office/drawing/2014/main" id="{5D41D5E4-CF27-4E60-BE86-3DBC8DDB9EF6}"/>
                </a:ext>
              </a:extLst>
            </p:cNvPr>
            <p:cNvSpPr/>
            <p:nvPr/>
          </p:nvSpPr>
          <p:spPr>
            <a:xfrm>
              <a:off x="4092469" y="1813002"/>
              <a:ext cx="1842789" cy="545049"/>
            </a:xfrm>
            <a:prstGeom prst="rect">
              <a:avLst/>
            </a:prstGeom>
            <a:grpFill/>
            <a:ln w="19050">
              <a:solidFill>
                <a:srgbClr val="5C8D0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5C8D0D"/>
                  </a:solidFill>
                  <a:latin typeface="Arial" charset="0"/>
                  <a:ea typeface="Arial" charset="0"/>
                  <a:cs typeface="Arial" charset="0"/>
                </a:rPr>
                <a:t>4-YR PATHWAYS</a:t>
              </a:r>
              <a:br>
                <a:rPr lang="en-US" sz="899" b="1" dirty="0">
                  <a:solidFill>
                    <a:srgbClr val="5C8D0D"/>
                  </a:solidFill>
                  <a:latin typeface="Arial" charset="0"/>
                  <a:ea typeface="Arial" charset="0"/>
                  <a:cs typeface="Arial" charset="0"/>
                </a:rPr>
              </a:br>
              <a:r>
                <a:rPr lang="en-US" sz="799" dirty="0">
                  <a:solidFill>
                    <a:srgbClr val="000000"/>
                  </a:solidFill>
                  <a:latin typeface="Arial" charset="0"/>
                  <a:cs typeface="Arial" charset="0"/>
                </a:rPr>
                <a:t>UNCF</a:t>
              </a:r>
              <a:endParaRPr lang="en-US" sz="899" dirty="0">
                <a:solidFill>
                  <a:srgbClr val="000000"/>
                </a:solidFill>
                <a:latin typeface="Arial" charset="0"/>
                <a:cs typeface="Arial" charset="0"/>
              </a:endParaRPr>
            </a:p>
          </p:txBody>
        </p:sp>
        <p:sp>
          <p:nvSpPr>
            <p:cNvPr id="31" name="Rectangle 30">
              <a:extLst>
                <a:ext uri="{FF2B5EF4-FFF2-40B4-BE49-F238E27FC236}">
                  <a16:creationId xmlns:a16="http://schemas.microsoft.com/office/drawing/2014/main" id="{EB7C1074-1AC1-42B6-A1AC-944A12668EDC}"/>
                </a:ext>
              </a:extLst>
            </p:cNvPr>
            <p:cNvSpPr/>
            <p:nvPr/>
          </p:nvSpPr>
          <p:spPr>
            <a:xfrm>
              <a:off x="4092469" y="2529653"/>
              <a:ext cx="1842789" cy="545049"/>
            </a:xfrm>
            <a:prstGeom prst="rect">
              <a:avLst/>
            </a:prstGeom>
            <a:grpFill/>
            <a:ln w="19050">
              <a:solidFill>
                <a:srgbClr val="C77523"/>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C77523"/>
                  </a:solidFill>
                  <a:latin typeface="Arial" charset="0"/>
                  <a:ea typeface="Arial" charset="0"/>
                  <a:cs typeface="Arial" charset="0"/>
                </a:rPr>
                <a:t>ADVISING</a:t>
              </a:r>
              <a:br>
                <a:rPr lang="en-US" sz="899" b="1" dirty="0">
                  <a:solidFill>
                    <a:srgbClr val="C77523"/>
                  </a:solidFill>
                  <a:latin typeface="Arial" charset="0"/>
                  <a:ea typeface="Arial" charset="0"/>
                  <a:cs typeface="Arial" charset="0"/>
                </a:rPr>
              </a:br>
              <a:r>
                <a:rPr lang="en-US" sz="799" dirty="0">
                  <a:solidFill>
                    <a:schemeClr val="tx2"/>
                  </a:solidFill>
                  <a:latin typeface="Arial" charset="0"/>
                  <a:cs typeface="Arial" charset="0"/>
                </a:rPr>
                <a:t>NASPA</a:t>
              </a:r>
              <a:endParaRPr lang="en-US" sz="899" dirty="0">
                <a:solidFill>
                  <a:schemeClr val="tx2"/>
                </a:solidFill>
                <a:latin typeface="Arial" charset="0"/>
                <a:cs typeface="Arial" charset="0"/>
              </a:endParaRPr>
            </a:p>
          </p:txBody>
        </p:sp>
        <p:sp>
          <p:nvSpPr>
            <p:cNvPr id="39" name="Rectangle 38">
              <a:extLst>
                <a:ext uri="{FF2B5EF4-FFF2-40B4-BE49-F238E27FC236}">
                  <a16:creationId xmlns:a16="http://schemas.microsoft.com/office/drawing/2014/main" id="{E90180D6-73FA-4D53-94B0-ABF64905546D}"/>
                </a:ext>
              </a:extLst>
            </p:cNvPr>
            <p:cNvSpPr/>
            <p:nvPr/>
          </p:nvSpPr>
          <p:spPr>
            <a:xfrm>
              <a:off x="4092469" y="3246304"/>
              <a:ext cx="1842789" cy="545049"/>
            </a:xfrm>
            <a:prstGeom prst="rect">
              <a:avLst/>
            </a:prstGeom>
            <a:grpFill/>
            <a:ln w="19050">
              <a:solidFill>
                <a:srgbClr val="C77523"/>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C77523"/>
                  </a:solidFill>
                  <a:latin typeface="Arial" charset="0"/>
                  <a:ea typeface="Arial" charset="0"/>
                  <a:cs typeface="Arial" charset="0"/>
                </a:rPr>
                <a:t>DIGITAL LEARNING</a:t>
              </a:r>
              <a:br>
                <a:rPr lang="en-US" sz="899" b="1" dirty="0">
                  <a:solidFill>
                    <a:srgbClr val="C77523"/>
                  </a:solidFill>
                  <a:latin typeface="Arial" charset="0"/>
                  <a:ea typeface="Arial" charset="0"/>
                  <a:cs typeface="Arial" charset="0"/>
                </a:rPr>
              </a:br>
              <a:r>
                <a:rPr lang="en-US" sz="799" dirty="0">
                  <a:solidFill>
                    <a:schemeClr val="tx2"/>
                  </a:solidFill>
                  <a:latin typeface="Arial" charset="0"/>
                  <a:cs typeface="Arial" charset="0"/>
                </a:rPr>
                <a:t>Every Learner Everywhere</a:t>
              </a:r>
              <a:endParaRPr lang="en-US" sz="899" dirty="0">
                <a:solidFill>
                  <a:schemeClr val="tx2"/>
                </a:solidFill>
                <a:latin typeface="Arial" charset="0"/>
                <a:cs typeface="Arial" charset="0"/>
              </a:endParaRPr>
            </a:p>
          </p:txBody>
        </p:sp>
        <p:sp>
          <p:nvSpPr>
            <p:cNvPr id="40" name="Rectangle 39">
              <a:extLst>
                <a:ext uri="{FF2B5EF4-FFF2-40B4-BE49-F238E27FC236}">
                  <a16:creationId xmlns:a16="http://schemas.microsoft.com/office/drawing/2014/main" id="{BCB438CB-2D9A-4376-BDF0-9FE9AA165211}"/>
                </a:ext>
              </a:extLst>
            </p:cNvPr>
            <p:cNvSpPr/>
            <p:nvPr/>
          </p:nvSpPr>
          <p:spPr>
            <a:xfrm>
              <a:off x="4092469" y="3962955"/>
              <a:ext cx="1842789" cy="545049"/>
            </a:xfrm>
            <a:prstGeom prst="rect">
              <a:avLst/>
            </a:prstGeom>
            <a:grpFill/>
            <a:ln w="19050">
              <a:solidFill>
                <a:srgbClr val="C77523"/>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r>
                <a:rPr lang="en-US" sz="899" b="1" dirty="0">
                  <a:solidFill>
                    <a:srgbClr val="C77523"/>
                  </a:solidFill>
                  <a:latin typeface="Arial" charset="0"/>
                  <a:ea typeface="Arial" charset="0"/>
                  <a:cs typeface="Arial" charset="0"/>
                </a:rPr>
                <a:t>DEV ED REFORM</a:t>
              </a:r>
            </a:p>
            <a:p>
              <a:pPr algn="ctr" defTabSz="913212"/>
              <a:r>
                <a:rPr lang="en-US" sz="799" dirty="0">
                  <a:solidFill>
                    <a:schemeClr val="tx2"/>
                  </a:solidFill>
                  <a:latin typeface="Arial" charset="0"/>
                  <a:cs typeface="Arial" charset="0"/>
                </a:rPr>
                <a:t>Educ Commission of the States</a:t>
              </a:r>
            </a:p>
          </p:txBody>
        </p:sp>
        <p:sp>
          <p:nvSpPr>
            <p:cNvPr id="41" name="Rectangle 40">
              <a:extLst>
                <a:ext uri="{FF2B5EF4-FFF2-40B4-BE49-F238E27FC236}">
                  <a16:creationId xmlns:a16="http://schemas.microsoft.com/office/drawing/2014/main" id="{D99E1F80-5D79-4259-96BE-7CA2846AF87D}"/>
                </a:ext>
              </a:extLst>
            </p:cNvPr>
            <p:cNvSpPr/>
            <p:nvPr/>
          </p:nvSpPr>
          <p:spPr>
            <a:xfrm>
              <a:off x="4092469" y="4679608"/>
              <a:ext cx="1842789" cy="545049"/>
            </a:xfrm>
            <a:prstGeom prst="rect">
              <a:avLst/>
            </a:prstGeom>
            <a:grpFill/>
            <a:ln w="19050">
              <a:solidFill>
                <a:srgbClr val="C77523"/>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C77523"/>
                  </a:solidFill>
                  <a:latin typeface="Arial" charset="0"/>
                  <a:ea typeface="Arial" charset="0"/>
                  <a:cs typeface="Arial" charset="0"/>
                </a:rPr>
                <a:t>EMERGENCY AID</a:t>
              </a:r>
              <a:br>
                <a:rPr lang="en-US" sz="899" b="1" dirty="0">
                  <a:solidFill>
                    <a:srgbClr val="C77523"/>
                  </a:solidFill>
                  <a:latin typeface="Arial" charset="0"/>
                  <a:ea typeface="Arial" charset="0"/>
                  <a:cs typeface="Arial" charset="0"/>
                </a:rPr>
              </a:br>
              <a:r>
                <a:rPr lang="en-US" sz="799" dirty="0">
                  <a:solidFill>
                    <a:schemeClr val="tx2"/>
                  </a:solidFill>
                  <a:latin typeface="Arial" charset="0"/>
                  <a:cs typeface="Arial" charset="0"/>
                </a:rPr>
                <a:t>NASPA</a:t>
              </a:r>
              <a:endParaRPr lang="en-US" sz="899" dirty="0">
                <a:solidFill>
                  <a:schemeClr val="tx2"/>
                </a:solidFill>
                <a:latin typeface="Arial" charset="0"/>
                <a:cs typeface="Arial" charset="0"/>
              </a:endParaRPr>
            </a:p>
          </p:txBody>
        </p:sp>
        <p:sp>
          <p:nvSpPr>
            <p:cNvPr id="55" name="Rectangle 54">
              <a:extLst>
                <a:ext uri="{FF2B5EF4-FFF2-40B4-BE49-F238E27FC236}">
                  <a16:creationId xmlns:a16="http://schemas.microsoft.com/office/drawing/2014/main" id="{28782CBF-CA7A-4BA3-A368-881F52860B09}"/>
                </a:ext>
              </a:extLst>
            </p:cNvPr>
            <p:cNvSpPr/>
            <p:nvPr/>
          </p:nvSpPr>
          <p:spPr>
            <a:xfrm>
              <a:off x="4092469" y="1096351"/>
              <a:ext cx="1842789" cy="545049"/>
            </a:xfrm>
            <a:prstGeom prst="rect">
              <a:avLst/>
            </a:prstGeom>
            <a:grpFill/>
            <a:ln w="19050">
              <a:solidFill>
                <a:srgbClr val="5C8D0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5C8D0D"/>
                  </a:solidFill>
                  <a:latin typeface="Arial" charset="0"/>
                  <a:ea typeface="Arial" charset="0"/>
                  <a:cs typeface="Arial" charset="0"/>
                </a:rPr>
                <a:t>2-YR PATHWAYS</a:t>
              </a:r>
              <a:br>
                <a:rPr lang="en-US" sz="899" b="1" dirty="0">
                  <a:solidFill>
                    <a:srgbClr val="5C8D0D"/>
                  </a:solidFill>
                  <a:latin typeface="Arial" charset="0"/>
                  <a:ea typeface="Arial" charset="0"/>
                  <a:cs typeface="Arial" charset="0"/>
                </a:rPr>
              </a:br>
              <a:r>
                <a:rPr lang="en-US" sz="799" dirty="0">
                  <a:solidFill>
                    <a:schemeClr val="tx2"/>
                  </a:solidFill>
                  <a:latin typeface="Arial" charset="0"/>
                  <a:cs typeface="Arial" charset="0"/>
                </a:rPr>
                <a:t>CCRC</a:t>
              </a:r>
              <a:endParaRPr lang="en-US" sz="899" dirty="0">
                <a:solidFill>
                  <a:schemeClr val="tx2"/>
                </a:solidFill>
                <a:latin typeface="Arial" charset="0"/>
                <a:cs typeface="Arial" charset="0"/>
              </a:endParaRPr>
            </a:p>
          </p:txBody>
        </p:sp>
        <p:sp>
          <p:nvSpPr>
            <p:cNvPr id="56" name="Rectangle 55">
              <a:extLst>
                <a:ext uri="{FF2B5EF4-FFF2-40B4-BE49-F238E27FC236}">
                  <a16:creationId xmlns:a16="http://schemas.microsoft.com/office/drawing/2014/main" id="{2BD837F9-19CD-47B0-BC13-DB6AB9B91A46}"/>
                </a:ext>
              </a:extLst>
            </p:cNvPr>
            <p:cNvSpPr/>
            <p:nvPr/>
          </p:nvSpPr>
          <p:spPr>
            <a:xfrm>
              <a:off x="6113737" y="1096350"/>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200"/>
                </a:spcAft>
              </a:pPr>
              <a:r>
                <a:rPr lang="en-US" sz="899" b="1" dirty="0">
                  <a:solidFill>
                    <a:srgbClr val="3C828C"/>
                  </a:solidFill>
                  <a:latin typeface="Arial" charset="0"/>
                  <a:ea typeface="Arial" charset="0"/>
                  <a:cs typeface="Arial" charset="0"/>
                </a:rPr>
                <a:t>LEADERSHIP </a:t>
              </a:r>
              <a:br>
                <a:rPr lang="en-US" sz="899" b="1" dirty="0">
                  <a:solidFill>
                    <a:srgbClr val="3C828C"/>
                  </a:solidFill>
                  <a:latin typeface="Arial" charset="0"/>
                  <a:ea typeface="Arial" charset="0"/>
                  <a:cs typeface="Arial" charset="0"/>
                </a:rPr>
              </a:br>
              <a:r>
                <a:rPr lang="en-US" sz="899" b="1" dirty="0">
                  <a:solidFill>
                    <a:srgbClr val="3C828C"/>
                  </a:solidFill>
                  <a:latin typeface="Arial" charset="0"/>
                  <a:ea typeface="Arial" charset="0"/>
                  <a:cs typeface="Arial" charset="0"/>
                </a:rPr>
                <a:t>&amp; CULTURE</a:t>
              </a:r>
              <a:br>
                <a:rPr lang="en-US" sz="899" b="1" dirty="0">
                  <a:solidFill>
                    <a:srgbClr val="3C828C"/>
                  </a:solidFill>
                  <a:latin typeface="Arial" charset="0"/>
                  <a:ea typeface="Arial" charset="0"/>
                  <a:cs typeface="Arial" charset="0"/>
                </a:rPr>
              </a:br>
              <a:r>
                <a:rPr lang="en-US" sz="799" dirty="0">
                  <a:solidFill>
                    <a:schemeClr val="tx2"/>
                  </a:solidFill>
                  <a:latin typeface="Arial" charset="0"/>
                  <a:cs typeface="Arial" charset="0"/>
                </a:rPr>
                <a:t>Harvard Univ GSE</a:t>
              </a:r>
            </a:p>
          </p:txBody>
        </p:sp>
        <p:sp>
          <p:nvSpPr>
            <p:cNvPr id="57" name="Rectangle 56">
              <a:extLst>
                <a:ext uri="{FF2B5EF4-FFF2-40B4-BE49-F238E27FC236}">
                  <a16:creationId xmlns:a16="http://schemas.microsoft.com/office/drawing/2014/main" id="{2B50BDF3-EC0D-49F5-A8B9-DDB361CF1E7C}"/>
                </a:ext>
              </a:extLst>
            </p:cNvPr>
            <p:cNvSpPr/>
            <p:nvPr/>
          </p:nvSpPr>
          <p:spPr>
            <a:xfrm>
              <a:off x="6113737" y="1813002"/>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3C828C"/>
                  </a:solidFill>
                  <a:latin typeface="Arial" charset="0"/>
                  <a:ea typeface="Arial" charset="0"/>
                  <a:cs typeface="Arial" charset="0"/>
                </a:rPr>
                <a:t>STRATEGIC FINANCE</a:t>
              </a:r>
              <a:br>
                <a:rPr lang="en-US" sz="899" b="1" dirty="0">
                  <a:solidFill>
                    <a:srgbClr val="3C828C"/>
                  </a:solidFill>
                  <a:latin typeface="Arial" charset="0"/>
                  <a:ea typeface="Arial" charset="0"/>
                  <a:cs typeface="Arial" charset="0"/>
                </a:rPr>
              </a:br>
              <a:r>
                <a:rPr lang="en-US" sz="799" dirty="0">
                  <a:solidFill>
                    <a:schemeClr val="tx2"/>
                  </a:solidFill>
                  <a:latin typeface="Arial" charset="0"/>
                  <a:cs typeface="Arial" charset="0"/>
                </a:rPr>
                <a:t>NACUBO</a:t>
              </a:r>
              <a:endParaRPr lang="en-US" sz="899" dirty="0">
                <a:solidFill>
                  <a:schemeClr val="tx2"/>
                </a:solidFill>
                <a:latin typeface="Arial" charset="0"/>
                <a:cs typeface="Arial" charset="0"/>
              </a:endParaRPr>
            </a:p>
          </p:txBody>
        </p:sp>
        <p:sp>
          <p:nvSpPr>
            <p:cNvPr id="58" name="Rectangle 57">
              <a:extLst>
                <a:ext uri="{FF2B5EF4-FFF2-40B4-BE49-F238E27FC236}">
                  <a16:creationId xmlns:a16="http://schemas.microsoft.com/office/drawing/2014/main" id="{89DEBA32-9740-466A-9681-7EBEC0CC5B96}"/>
                </a:ext>
              </a:extLst>
            </p:cNvPr>
            <p:cNvSpPr/>
            <p:nvPr/>
          </p:nvSpPr>
          <p:spPr>
            <a:xfrm>
              <a:off x="6113737" y="2529655"/>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r>
                <a:rPr lang="en-US" sz="899" b="1" dirty="0">
                  <a:solidFill>
                    <a:srgbClr val="3C828C"/>
                  </a:solidFill>
                  <a:latin typeface="Arial" charset="0"/>
                  <a:ea typeface="Arial" charset="0"/>
                  <a:cs typeface="Arial" charset="0"/>
                </a:rPr>
                <a:t>INSTITUTIONAL RESEARCH</a:t>
              </a:r>
            </a:p>
            <a:p>
              <a:pPr algn="ctr" defTabSz="913212"/>
              <a:r>
                <a:rPr lang="en-US" sz="799" dirty="0">
                  <a:solidFill>
                    <a:schemeClr val="tx2"/>
                  </a:solidFill>
                  <a:latin typeface="Arial" charset="0"/>
                  <a:cs typeface="Arial" charset="0"/>
                </a:rPr>
                <a:t>AIR</a:t>
              </a:r>
              <a:endParaRPr lang="en-US" sz="899" dirty="0">
                <a:solidFill>
                  <a:schemeClr val="tx2"/>
                </a:solidFill>
                <a:latin typeface="Arial" charset="0"/>
                <a:cs typeface="Arial" charset="0"/>
              </a:endParaRPr>
            </a:p>
          </p:txBody>
        </p:sp>
        <p:sp>
          <p:nvSpPr>
            <p:cNvPr id="59" name="Rectangle 58">
              <a:extLst>
                <a:ext uri="{FF2B5EF4-FFF2-40B4-BE49-F238E27FC236}">
                  <a16:creationId xmlns:a16="http://schemas.microsoft.com/office/drawing/2014/main" id="{EC05BE9E-A8E8-49A1-AAF7-2F2428365886}"/>
                </a:ext>
              </a:extLst>
            </p:cNvPr>
            <p:cNvSpPr/>
            <p:nvPr/>
          </p:nvSpPr>
          <p:spPr>
            <a:xfrm>
              <a:off x="6113737" y="4679609"/>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spcAft>
                  <a:spcPts val="599"/>
                </a:spcAft>
              </a:pPr>
              <a:r>
                <a:rPr lang="en-US" sz="899" b="1" dirty="0">
                  <a:solidFill>
                    <a:srgbClr val="3C828C"/>
                  </a:solidFill>
                  <a:latin typeface="Arial" charset="0"/>
                  <a:ea typeface="Arial" charset="0"/>
                  <a:cs typeface="Arial" charset="0"/>
                </a:rPr>
                <a:t>STATE POLICY</a:t>
              </a:r>
              <a:br>
                <a:rPr lang="en-US" sz="899" b="1" dirty="0">
                  <a:solidFill>
                    <a:srgbClr val="3C828C"/>
                  </a:solidFill>
                  <a:latin typeface="Arial" charset="0"/>
                  <a:ea typeface="Arial" charset="0"/>
                  <a:cs typeface="Arial" charset="0"/>
                </a:rPr>
              </a:br>
              <a:r>
                <a:rPr lang="en-US" sz="799" dirty="0">
                  <a:solidFill>
                    <a:schemeClr val="tx2"/>
                  </a:solidFill>
                  <a:latin typeface="Arial" charset="0"/>
                  <a:cs typeface="Arial" charset="0"/>
                </a:rPr>
                <a:t>HCM Strategists</a:t>
              </a:r>
            </a:p>
          </p:txBody>
        </p:sp>
        <p:sp>
          <p:nvSpPr>
            <p:cNvPr id="60" name="Rectangle 59">
              <a:extLst>
                <a:ext uri="{FF2B5EF4-FFF2-40B4-BE49-F238E27FC236}">
                  <a16:creationId xmlns:a16="http://schemas.microsoft.com/office/drawing/2014/main" id="{FD4F9F32-65F8-43AB-9A2F-4DBBD7DD6CDC}"/>
                </a:ext>
              </a:extLst>
            </p:cNvPr>
            <p:cNvSpPr/>
            <p:nvPr/>
          </p:nvSpPr>
          <p:spPr>
            <a:xfrm>
              <a:off x="6113737" y="3246307"/>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r>
                <a:rPr lang="en-US" sz="899" b="1" dirty="0">
                  <a:solidFill>
                    <a:srgbClr val="3C828C"/>
                  </a:solidFill>
                  <a:latin typeface="Arial" charset="0"/>
                  <a:ea typeface="Arial" charset="0"/>
                  <a:cs typeface="Arial" charset="0"/>
                </a:rPr>
                <a:t>INFORMATION TECHNOLOGY</a:t>
              </a:r>
            </a:p>
            <a:p>
              <a:pPr algn="ctr" defTabSz="913212"/>
              <a:r>
                <a:rPr lang="en-US" sz="799" dirty="0">
                  <a:solidFill>
                    <a:schemeClr val="tx2"/>
                  </a:solidFill>
                  <a:latin typeface="Arial" charset="0"/>
                  <a:cs typeface="Arial" charset="0"/>
                </a:rPr>
                <a:t>EDUCAUSE</a:t>
              </a:r>
            </a:p>
          </p:txBody>
        </p:sp>
        <p:sp>
          <p:nvSpPr>
            <p:cNvPr id="61" name="Rectangle 60">
              <a:extLst>
                <a:ext uri="{FF2B5EF4-FFF2-40B4-BE49-F238E27FC236}">
                  <a16:creationId xmlns:a16="http://schemas.microsoft.com/office/drawing/2014/main" id="{3D4103BD-7034-47F6-AF62-74B21D2A4792}"/>
                </a:ext>
              </a:extLst>
            </p:cNvPr>
            <p:cNvSpPr/>
            <p:nvPr/>
          </p:nvSpPr>
          <p:spPr>
            <a:xfrm>
              <a:off x="6113737" y="3962960"/>
              <a:ext cx="1842789" cy="545049"/>
            </a:xfrm>
            <a:prstGeom prst="rect">
              <a:avLst/>
            </a:prstGeom>
            <a:grpFill/>
            <a:ln w="19050">
              <a:solidFill>
                <a:srgbClr val="3C828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212"/>
              <a:r>
                <a:rPr lang="en-US" sz="899" b="1" dirty="0">
                  <a:solidFill>
                    <a:srgbClr val="3C828C"/>
                  </a:solidFill>
                  <a:latin typeface="Arial" charset="0"/>
                  <a:ea typeface="Arial" charset="0"/>
                  <a:cs typeface="Arial" charset="0"/>
                </a:rPr>
                <a:t>INSTITUTIONAL POLICY</a:t>
              </a:r>
            </a:p>
            <a:p>
              <a:pPr algn="ctr" defTabSz="913212"/>
              <a:r>
                <a:rPr lang="en-US" sz="799" dirty="0">
                  <a:solidFill>
                    <a:schemeClr val="tx2"/>
                  </a:solidFill>
                  <a:latin typeface="Arial" charset="0"/>
                  <a:cs typeface="Arial" charset="0"/>
                </a:rPr>
                <a:t>HCM</a:t>
              </a:r>
              <a:r>
                <a:rPr lang="en-US" sz="899" dirty="0">
                  <a:solidFill>
                    <a:schemeClr val="tx2"/>
                  </a:solidFill>
                  <a:latin typeface="Arial" charset="0"/>
                  <a:cs typeface="Arial" charset="0"/>
                </a:rPr>
                <a:t> Strategists</a:t>
              </a:r>
            </a:p>
          </p:txBody>
        </p:sp>
      </p:grpSp>
      <p:sp>
        <p:nvSpPr>
          <p:cNvPr id="64" name="TextBox 63">
            <a:extLst>
              <a:ext uri="{FF2B5EF4-FFF2-40B4-BE49-F238E27FC236}">
                <a16:creationId xmlns:a16="http://schemas.microsoft.com/office/drawing/2014/main" id="{BCA6B5C8-183B-40EB-A860-3AB28E113FCA}"/>
              </a:ext>
            </a:extLst>
          </p:cNvPr>
          <p:cNvSpPr txBox="1">
            <a:spLocks noChangeAspect="1"/>
          </p:cNvSpPr>
          <p:nvPr/>
        </p:nvSpPr>
        <p:spPr>
          <a:xfrm>
            <a:off x="862304" y="5087919"/>
            <a:ext cx="558668" cy="230592"/>
          </a:xfrm>
          <a:prstGeom prst="homePlate">
            <a:avLst/>
          </a:prstGeom>
          <a:solidFill>
            <a:schemeClr val="accent1"/>
          </a:solidFill>
        </p:spPr>
        <p:txBody>
          <a:bodyPr wrap="square" rtlCol="0" anchor="ctr">
            <a:spAutoFit/>
          </a:bodyPr>
          <a:lstStyle/>
          <a:p>
            <a:pPr algn="ctr" defTabSz="543467" hangingPunct="1">
              <a:defRPr/>
            </a:pPr>
            <a:r>
              <a:rPr lang="en-US" sz="899" b="1" kern="1200" dirty="0">
                <a:solidFill>
                  <a:schemeClr val="bg1"/>
                </a:solidFill>
                <a:latin typeface="Arial" panose="020B0604020202020204" pitchFamily="34" charset="0"/>
                <a:cs typeface="Arial" panose="020B0604020202020204" pitchFamily="34" charset="0"/>
              </a:rPr>
              <a:t>2022</a:t>
            </a:r>
          </a:p>
        </p:txBody>
      </p:sp>
      <p:sp>
        <p:nvSpPr>
          <p:cNvPr id="67" name="TextBox 66">
            <a:extLst>
              <a:ext uri="{FF2B5EF4-FFF2-40B4-BE49-F238E27FC236}">
                <a16:creationId xmlns:a16="http://schemas.microsoft.com/office/drawing/2014/main" id="{AC9DC041-FA7B-4D7A-8E5F-7CBE670B2D23}"/>
              </a:ext>
            </a:extLst>
          </p:cNvPr>
          <p:cNvSpPr txBox="1">
            <a:spLocks noChangeAspect="1"/>
          </p:cNvSpPr>
          <p:nvPr/>
        </p:nvSpPr>
        <p:spPr>
          <a:xfrm>
            <a:off x="1251529" y="6467148"/>
            <a:ext cx="2785718" cy="138355"/>
          </a:xfrm>
          <a:prstGeom prst="rect">
            <a:avLst/>
          </a:prstGeom>
          <a:noFill/>
        </p:spPr>
        <p:txBody>
          <a:bodyPr wrap="square" lIns="0" tIns="0" rIns="0" bIns="0" rtlCol="0" anchor="ctr">
            <a:spAutoFit/>
          </a:bodyPr>
          <a:lstStyle/>
          <a:p>
            <a:pPr defTabSz="543467" hangingPunct="1">
              <a:defRPr/>
            </a:pPr>
            <a:r>
              <a:rPr lang="en-US" sz="899" dirty="0">
                <a:solidFill>
                  <a:schemeClr val="tx2"/>
                </a:solidFill>
                <a:latin typeface="Arial" charset="0"/>
                <a:cs typeface="Arial" charset="0"/>
              </a:rPr>
              <a:t>Equity review across all rubrics by </a:t>
            </a:r>
            <a:r>
              <a:rPr lang="en-US" sz="899" dirty="0" err="1">
                <a:solidFill>
                  <a:schemeClr val="tx2"/>
                </a:solidFill>
                <a:latin typeface="Arial" charset="0"/>
                <a:cs typeface="Arial" charset="0"/>
              </a:rPr>
              <a:t>equityworksNW</a:t>
            </a:r>
            <a:endParaRPr lang="en-US" sz="899" dirty="0">
              <a:solidFill>
                <a:schemeClr val="tx2"/>
              </a:solidFill>
              <a:latin typeface="Arial" charset="0"/>
              <a:cs typeface="Arial" charset="0"/>
            </a:endParaRPr>
          </a:p>
        </p:txBody>
      </p:sp>
      <p:sp>
        <p:nvSpPr>
          <p:cNvPr id="71" name="TextBox 70">
            <a:extLst>
              <a:ext uri="{FF2B5EF4-FFF2-40B4-BE49-F238E27FC236}">
                <a16:creationId xmlns:a16="http://schemas.microsoft.com/office/drawing/2014/main" id="{65FFE454-3F0B-41E2-AE0D-12560150733B}"/>
              </a:ext>
            </a:extLst>
          </p:cNvPr>
          <p:cNvSpPr txBox="1">
            <a:spLocks noChangeAspect="1"/>
          </p:cNvSpPr>
          <p:nvPr/>
        </p:nvSpPr>
        <p:spPr>
          <a:xfrm>
            <a:off x="1251527" y="6202811"/>
            <a:ext cx="1002205" cy="230592"/>
          </a:xfrm>
          <a:prstGeom prst="homePlate">
            <a:avLst/>
          </a:prstGeom>
          <a:solidFill>
            <a:schemeClr val="accent1"/>
          </a:solidFill>
        </p:spPr>
        <p:txBody>
          <a:bodyPr wrap="square" rtlCol="0" anchor="ctr">
            <a:spAutoFit/>
          </a:bodyPr>
          <a:lstStyle/>
          <a:p>
            <a:pPr algn="ctr" defTabSz="543467" hangingPunct="1">
              <a:defRPr/>
            </a:pPr>
            <a:r>
              <a:rPr lang="en-US" sz="899" b="1" kern="1200" dirty="0">
                <a:solidFill>
                  <a:schemeClr val="bg1"/>
                </a:solidFill>
                <a:latin typeface="Arial" panose="020B0604020202020204" pitchFamily="34" charset="0"/>
                <a:cs typeface="Arial" panose="020B0604020202020204" pitchFamily="34" charset="0"/>
              </a:rPr>
              <a:t>2019 &amp; 2020</a:t>
            </a:r>
          </a:p>
        </p:txBody>
      </p:sp>
      <p:sp>
        <p:nvSpPr>
          <p:cNvPr id="7" name="TextBox 6">
            <a:extLst>
              <a:ext uri="{FF2B5EF4-FFF2-40B4-BE49-F238E27FC236}">
                <a16:creationId xmlns:a16="http://schemas.microsoft.com/office/drawing/2014/main" id="{5016A467-1E50-7C1A-BEBE-19DF34AA5746}"/>
              </a:ext>
            </a:extLst>
          </p:cNvPr>
          <p:cNvSpPr txBox="1">
            <a:spLocks noChangeAspect="1"/>
          </p:cNvSpPr>
          <p:nvPr/>
        </p:nvSpPr>
        <p:spPr>
          <a:xfrm>
            <a:off x="862304" y="4324274"/>
            <a:ext cx="558668" cy="230592"/>
          </a:xfrm>
          <a:prstGeom prst="homePlate">
            <a:avLst/>
          </a:prstGeom>
          <a:solidFill>
            <a:schemeClr val="accent1"/>
          </a:solidFill>
        </p:spPr>
        <p:txBody>
          <a:bodyPr wrap="square" rtlCol="0" anchor="ctr">
            <a:spAutoFit/>
          </a:bodyPr>
          <a:lstStyle/>
          <a:p>
            <a:pPr algn="ctr" defTabSz="543467" hangingPunct="1">
              <a:defRPr/>
            </a:pPr>
            <a:r>
              <a:rPr lang="en-US" sz="899" b="1" kern="1200" dirty="0">
                <a:solidFill>
                  <a:schemeClr val="bg1"/>
                </a:solidFill>
                <a:latin typeface="Arial" panose="020B0604020202020204" pitchFamily="34" charset="0"/>
                <a:cs typeface="Arial" panose="020B0604020202020204" pitchFamily="34" charset="0"/>
              </a:rPr>
              <a:t>2022</a:t>
            </a:r>
          </a:p>
        </p:txBody>
      </p:sp>
    </p:spTree>
    <p:extLst>
      <p:ext uri="{BB962C8B-B14F-4D97-AF65-F5344CB8AC3E}">
        <p14:creationId xmlns:p14="http://schemas.microsoft.com/office/powerpoint/2010/main" val="38987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1226" name="Text Placeholder 8"/>
          <p:cNvSpPr txBox="1">
            <a:spLocks noGrp="1"/>
          </p:cNvSpPr>
          <p:nvPr>
            <p:ph type="body" sz="half" idx="1"/>
          </p:nvPr>
        </p:nvSpPr>
        <p:spPr>
          <a:xfrm>
            <a:off x="7568791" y="1590591"/>
            <a:ext cx="4267427" cy="4632326"/>
          </a:xfrm>
          <a:prstGeom prst="rect">
            <a:avLst/>
          </a:prstGeom>
        </p:spPr>
        <p:txBody>
          <a:bodyPr/>
          <a:lstStyle/>
          <a:p>
            <a:pPr>
              <a:spcBef>
                <a:spcPts val="1200"/>
              </a:spcBef>
              <a:defRPr b="1"/>
            </a:pPr>
            <a:r>
              <a:rPr dirty="0"/>
              <a:t>If you have questions, the ITA homepage has answers.</a:t>
            </a:r>
            <a:br>
              <a:rPr dirty="0"/>
            </a:br>
            <a:r>
              <a:rPr b="0" dirty="0"/>
              <a:t>Visit </a:t>
            </a:r>
            <a:r>
              <a:rPr b="0" u="sng" dirty="0">
                <a:solidFill>
                  <a:srgbClr val="0563C1"/>
                </a:solidFill>
                <a:uFill>
                  <a:solidFill>
                    <a:srgbClr val="0563C1"/>
                  </a:solidFill>
                </a:uFill>
                <a:hlinkClick r:id="rId3"/>
              </a:rPr>
              <a:t>ITA Homepage</a:t>
            </a:r>
            <a:r>
              <a:rPr b="0" dirty="0">
                <a:hlinkClick r:id="rId3"/>
              </a:rPr>
              <a:t> </a:t>
            </a:r>
            <a:r>
              <a:rPr b="0" dirty="0"/>
              <a:t>to find frequently asked questions about how the ITA </a:t>
            </a:r>
            <a:r>
              <a:rPr lang="en-US" b="0" dirty="0"/>
              <a:t>process, how it </a:t>
            </a:r>
            <a:r>
              <a:rPr b="0" dirty="0"/>
              <a:t>was created and how it works</a:t>
            </a:r>
            <a:r>
              <a:rPr lang="en-US" b="0" dirty="0"/>
              <a:t> to support your institutional goals</a:t>
            </a:r>
            <a:r>
              <a:rPr b="0" dirty="0"/>
              <a:t>.</a:t>
            </a:r>
          </a:p>
          <a:p>
            <a:pPr>
              <a:spcBef>
                <a:spcPts val="1200"/>
              </a:spcBef>
            </a:pPr>
            <a:endParaRPr b="0" dirty="0"/>
          </a:p>
          <a:p>
            <a:pPr>
              <a:spcBef>
                <a:spcPts val="1200"/>
              </a:spcBef>
              <a:defRPr b="1"/>
            </a:pPr>
            <a:r>
              <a:rPr dirty="0"/>
              <a:t>Navigate to the </a:t>
            </a:r>
            <a:r>
              <a:rPr lang="en-US" dirty="0"/>
              <a:t>INSTITUTION</a:t>
            </a:r>
            <a:r>
              <a:rPr dirty="0"/>
              <a:t> section for </a:t>
            </a:r>
            <a:r>
              <a:rPr lang="en-US" dirty="0"/>
              <a:t>role-specific information about </a:t>
            </a:r>
            <a:r>
              <a:rPr dirty="0"/>
              <a:t>this process.</a:t>
            </a:r>
            <a:br>
              <a:rPr dirty="0"/>
            </a:br>
            <a:r>
              <a:rPr lang="en-US" b="0" dirty="0"/>
              <a:t>Information </a:t>
            </a:r>
            <a:r>
              <a:rPr b="0" dirty="0"/>
              <a:t>includes an overview of the process as well as checklists for taking the ITA and participating in sensemaking. </a:t>
            </a:r>
          </a:p>
        </p:txBody>
      </p:sp>
      <p:sp>
        <p:nvSpPr>
          <p:cNvPr id="1227" name="Text Placeholder 4"/>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Participant support</a:t>
            </a:r>
          </a:p>
        </p:txBody>
      </p:sp>
      <p:sp>
        <p:nvSpPr>
          <p:cNvPr id="1228" name="Text Placeholder 2"/>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STEPS</a:t>
            </a:r>
          </a:p>
        </p:txBody>
      </p:sp>
      <p:sp>
        <p:nvSpPr>
          <p:cNvPr id="1229" name="Rectangle 7"/>
          <p:cNvSpPr/>
          <p:nvPr/>
        </p:nvSpPr>
        <p:spPr>
          <a:xfrm>
            <a:off x="9372600" y="746181"/>
            <a:ext cx="2463618" cy="564996"/>
          </a:xfrm>
          <a:prstGeom prst="rect">
            <a:avLst/>
          </a:prstGeom>
          <a:solidFill>
            <a:srgbClr val="FFFFFF">
              <a:alpha val="68000"/>
            </a:srgbClr>
          </a:solidFill>
          <a:ln w="12700">
            <a:miter lim="400000"/>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66ED852D-5821-CF52-8F43-3578BDF2F20E}"/>
              </a:ext>
            </a:extLst>
          </p:cNvPr>
          <p:cNvPicPr>
            <a:picLocks noChangeAspect="1"/>
          </p:cNvPicPr>
          <p:nvPr/>
        </p:nvPicPr>
        <p:blipFill>
          <a:blip r:embed="rId4"/>
          <a:stretch>
            <a:fillRect/>
          </a:stretch>
        </p:blipFill>
        <p:spPr>
          <a:xfrm>
            <a:off x="184459" y="1796538"/>
            <a:ext cx="7039191" cy="32649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Rounded Corners 3">
            <a:extLst>
              <a:ext uri="{FF2B5EF4-FFF2-40B4-BE49-F238E27FC236}">
                <a16:creationId xmlns:a16="http://schemas.microsoft.com/office/drawing/2014/main" id="{86A40688-9952-1F14-1005-7D81080F9EE1}"/>
              </a:ext>
            </a:extLst>
          </p:cNvPr>
          <p:cNvSpPr/>
          <p:nvPr/>
        </p:nvSpPr>
        <p:spPr>
          <a:xfrm>
            <a:off x="3077497" y="2340077"/>
            <a:ext cx="540774" cy="245807"/>
          </a:xfrm>
          <a:prstGeom prst="round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4401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1240" name="Text Placeholder 7"/>
          <p:cNvSpPr txBox="1">
            <a:spLocks noGrp="1"/>
          </p:cNvSpPr>
          <p:nvPr>
            <p:ph type="body" sz="quarter" idx="1"/>
          </p:nvPr>
        </p:nvSpPr>
        <p:spPr>
          <a:xfrm>
            <a:off x="349320" y="421464"/>
            <a:ext cx="5283386" cy="199250"/>
          </a:xfrm>
          <a:prstGeom prst="rect">
            <a:avLst/>
          </a:prstGeom>
        </p:spPr>
        <p:txBody>
          <a:bodyPr anchor="b"/>
          <a:lstStyle>
            <a:lvl1pPr>
              <a:spcBef>
                <a:spcPts val="200"/>
              </a:spcBef>
              <a:defRPr sz="1100" cap="all">
                <a:solidFill>
                  <a:srgbClr val="FFFFFF"/>
                </a:solidFill>
              </a:defRPr>
            </a:lvl1pPr>
          </a:lstStyle>
          <a:p>
            <a:r>
              <a:rPr lang="en-US" dirty="0"/>
              <a:t>timeline</a:t>
            </a:r>
            <a:endParaRPr dirty="0"/>
          </a:p>
        </p:txBody>
      </p:sp>
      <p:sp>
        <p:nvSpPr>
          <p:cNvPr id="1241" name="Text Placeholder 1"/>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Taking the ITA</a:t>
            </a:r>
          </a:p>
        </p:txBody>
      </p:sp>
      <p:pic>
        <p:nvPicPr>
          <p:cNvPr id="5" name="Picture 4">
            <a:extLst>
              <a:ext uri="{FF2B5EF4-FFF2-40B4-BE49-F238E27FC236}">
                <a16:creationId xmlns:a16="http://schemas.microsoft.com/office/drawing/2014/main" id="{CD2F414F-EBF2-E616-2DC5-D95F375FED96}"/>
              </a:ext>
            </a:extLst>
          </p:cNvPr>
          <p:cNvPicPr>
            <a:picLocks noChangeAspect="1"/>
          </p:cNvPicPr>
          <p:nvPr/>
        </p:nvPicPr>
        <p:blipFill>
          <a:blip r:embed="rId2"/>
          <a:stretch>
            <a:fillRect/>
          </a:stretch>
        </p:blipFill>
        <p:spPr>
          <a:xfrm>
            <a:off x="2336475" y="773200"/>
            <a:ext cx="7506350" cy="531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31"/>
          <p:cNvSpPr/>
          <p:nvPr/>
        </p:nvSpPr>
        <p:spPr>
          <a:xfrm>
            <a:off x="6094412" y="-1"/>
            <a:ext cx="6094415" cy="6857995"/>
          </a:xfrm>
          <a:prstGeom prst="rect">
            <a:avLst/>
          </a:prstGeom>
          <a:solidFill>
            <a:srgbClr val="F2F2F2"/>
          </a:solidFill>
          <a:ln w="12700">
            <a:miter lim="400000"/>
          </a:ln>
        </p:spPr>
        <p:txBody>
          <a:bodyPr lIns="45719" rIns="45719" anchor="ctr"/>
          <a:lstStyle/>
          <a:p>
            <a:pPr algn="ctr">
              <a:defRPr>
                <a:solidFill>
                  <a:srgbClr val="FFFFFF"/>
                </a:solidFill>
              </a:defRPr>
            </a:pPr>
            <a:endParaRPr dirty="0"/>
          </a:p>
        </p:txBody>
      </p:sp>
      <p:sp>
        <p:nvSpPr>
          <p:cNvPr id="1270"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dirty="0"/>
          </a:p>
        </p:txBody>
      </p:sp>
      <p:sp>
        <p:nvSpPr>
          <p:cNvPr id="1271" name="Text Placeholder 4"/>
          <p:cNvSpPr txBox="1">
            <a:spLocks noGrp="1"/>
          </p:cNvSpPr>
          <p:nvPr>
            <p:ph type="body" sz="half" idx="1"/>
          </p:nvPr>
        </p:nvSpPr>
        <p:spPr>
          <a:xfrm>
            <a:off x="349250" y="1604962"/>
            <a:ext cx="5283200" cy="4632326"/>
          </a:xfrm>
          <a:prstGeom prst="rect">
            <a:avLst/>
          </a:prstGeom>
        </p:spPr>
        <p:txBody>
          <a:bodyPr/>
          <a:lstStyle/>
          <a:p>
            <a:pPr>
              <a:defRPr b="1"/>
            </a:pPr>
            <a:r>
              <a:rPr dirty="0"/>
              <a:t>Register for the ITA using a</a:t>
            </a:r>
            <a:r>
              <a:rPr lang="en-US" dirty="0"/>
              <a:t> custom, institution-specific </a:t>
            </a:r>
            <a:r>
              <a:rPr dirty="0"/>
              <a:t>link sent via email</a:t>
            </a:r>
            <a:br>
              <a:rPr dirty="0"/>
            </a:br>
            <a:endParaRPr dirty="0"/>
          </a:p>
          <a:p>
            <a:r>
              <a:rPr lang="en-US" dirty="0"/>
              <a:t>When taking the ITA survey, it’s okay if participants don’t complete the entire assessment in one sitting— there is an option to return and pick up where they left off.</a:t>
            </a:r>
            <a:br>
              <a:rPr lang="en-US" dirty="0"/>
            </a:br>
            <a:br>
              <a:rPr lang="en-US" dirty="0"/>
            </a:br>
            <a:r>
              <a:rPr lang="en-US" dirty="0"/>
              <a:t>To do so, the </a:t>
            </a:r>
            <a:r>
              <a:rPr lang="en-US" b="1" dirty="0"/>
              <a:t>Return to ITA</a:t>
            </a:r>
            <a:r>
              <a:rPr lang="en-US" dirty="0"/>
              <a:t> survey link is needed, which is included in the original invitation email. Alternatively, after a participant registers with the ITA, the system also auto-generates an email to participants that includes the Return to ITA link. </a:t>
            </a:r>
          </a:p>
          <a:p>
            <a:endParaRPr lang="en-US" dirty="0"/>
          </a:p>
          <a:p>
            <a:pPr marL="285750" lvl="3" indent="-285750">
              <a:buFont typeface="Wingdings" panose="05000000000000000000" pitchFamily="2" charset="2"/>
              <a:buChar char="Ø"/>
            </a:pPr>
            <a:r>
              <a:rPr lang="en-US" dirty="0"/>
              <a:t>If not found in the email inbox, it could be in the spam folder— email subject is “ITA Return Link,” sent from itaAdmin@qemailserver.com</a:t>
            </a:r>
            <a:endParaRPr dirty="0"/>
          </a:p>
        </p:txBody>
      </p:sp>
      <p:sp>
        <p:nvSpPr>
          <p:cNvPr id="1272" name="Text Placeholder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KEY STEPS</a:t>
            </a:r>
          </a:p>
        </p:txBody>
      </p:sp>
      <p:sp>
        <p:nvSpPr>
          <p:cNvPr id="1273" name="Text Placeholder 1"/>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Register for the ITA</a:t>
            </a:r>
          </a:p>
        </p:txBody>
      </p:sp>
      <p:sp>
        <p:nvSpPr>
          <p:cNvPr id="1274" name="TextBox 9"/>
          <p:cNvSpPr/>
          <p:nvPr/>
        </p:nvSpPr>
        <p:spPr>
          <a:xfrm>
            <a:off x="253679" y="4788859"/>
            <a:ext cx="272438" cy="230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449" y="0"/>
                </a:lnTo>
                <a:lnTo>
                  <a:pt x="21600" y="10800"/>
                </a:lnTo>
                <a:lnTo>
                  <a:pt x="12449" y="21600"/>
                </a:lnTo>
                <a:lnTo>
                  <a:pt x="0" y="21600"/>
                </a:lnTo>
                <a:close/>
              </a:path>
            </a:pathLst>
          </a:custGeom>
          <a:solidFill>
            <a:schemeClr val="accent1"/>
          </a:solidFill>
          <a:ln w="12700">
            <a:miter lim="400000"/>
          </a:ln>
        </p:spPr>
        <p:txBody>
          <a:bodyPr lIns="45719" rIns="45719" anchor="ctr"/>
          <a:lstStyle/>
          <a:p>
            <a:pPr algn="ctr">
              <a:defRPr sz="900" b="1">
                <a:solidFill>
                  <a:srgbClr val="FFFFFF"/>
                </a:solidFill>
                <a:latin typeface="+mj-lt"/>
                <a:ea typeface="+mj-ea"/>
                <a:cs typeface="+mj-cs"/>
                <a:sym typeface="Arial"/>
              </a:defRPr>
            </a:pPr>
            <a:endParaRPr dirty="0"/>
          </a:p>
        </p:txBody>
      </p:sp>
      <p:grpSp>
        <p:nvGrpSpPr>
          <p:cNvPr id="1283" name="Group 8"/>
          <p:cNvGrpSpPr/>
          <p:nvPr/>
        </p:nvGrpSpPr>
        <p:grpSpPr>
          <a:xfrm>
            <a:off x="6493843" y="413466"/>
            <a:ext cx="5295555" cy="5984073"/>
            <a:chOff x="0" y="0"/>
            <a:chExt cx="5295553" cy="4342273"/>
          </a:xfrm>
        </p:grpSpPr>
        <p:grpSp>
          <p:nvGrpSpPr>
            <p:cNvPr id="1281" name="Group 5"/>
            <p:cNvGrpSpPr/>
            <p:nvPr/>
          </p:nvGrpSpPr>
          <p:grpSpPr>
            <a:xfrm>
              <a:off x="0" y="0"/>
              <a:ext cx="5295554" cy="4342274"/>
              <a:chOff x="0" y="0"/>
              <a:chExt cx="5295553" cy="4342273"/>
            </a:xfrm>
          </p:grpSpPr>
          <p:grpSp>
            <p:nvGrpSpPr>
              <p:cNvPr id="1279" name="Group 43"/>
              <p:cNvGrpSpPr/>
              <p:nvPr/>
            </p:nvGrpSpPr>
            <p:grpSpPr>
              <a:xfrm>
                <a:off x="0" y="0"/>
                <a:ext cx="5295554" cy="4342274"/>
                <a:chOff x="0" y="0"/>
                <a:chExt cx="5295553" cy="4342273"/>
              </a:xfrm>
            </p:grpSpPr>
            <p:grpSp>
              <p:nvGrpSpPr>
                <p:cNvPr id="1277" name="Picture 44"/>
                <p:cNvGrpSpPr/>
                <p:nvPr/>
              </p:nvGrpSpPr>
              <p:grpSpPr>
                <a:xfrm>
                  <a:off x="0" y="0"/>
                  <a:ext cx="5295554" cy="4342274"/>
                  <a:chOff x="0" y="0"/>
                  <a:chExt cx="5295553" cy="4342273"/>
                </a:xfrm>
              </p:grpSpPr>
              <p:pic>
                <p:nvPicPr>
                  <p:cNvPr id="1275" name="image13.png" descr="image13.png"/>
                  <p:cNvPicPr>
                    <a:picLocks noChangeAspect="1"/>
                  </p:cNvPicPr>
                  <p:nvPr/>
                </p:nvPicPr>
                <p:blipFill>
                  <a:blip r:embed="rId2"/>
                  <a:srcRect l="2125" r="6241" b="1078"/>
                  <a:stretch>
                    <a:fillRect/>
                  </a:stretch>
                </p:blipFill>
                <p:spPr>
                  <a:xfrm>
                    <a:off x="9525" y="56129"/>
                    <a:ext cx="5276504" cy="4276620"/>
                  </a:xfrm>
                  <a:prstGeom prst="rect">
                    <a:avLst/>
                  </a:prstGeom>
                  <a:ln w="12700" cap="flat">
                    <a:noFill/>
                    <a:miter lim="400000"/>
                  </a:ln>
                  <a:effectLst/>
                </p:spPr>
              </p:pic>
              <p:sp>
                <p:nvSpPr>
                  <p:cNvPr id="1276" name="Rectangle"/>
                  <p:cNvSpPr/>
                  <p:nvPr/>
                </p:nvSpPr>
                <p:spPr>
                  <a:xfrm>
                    <a:off x="0" y="0"/>
                    <a:ext cx="5295554" cy="4342274"/>
                  </a:xfrm>
                  <a:prstGeom prst="rect">
                    <a:avLst/>
                  </a:prstGeom>
                  <a:noFill/>
                  <a:ln w="19050" cap="flat">
                    <a:solidFill>
                      <a:srgbClr val="BFBFBF"/>
                    </a:solidFill>
                    <a:prstDash val="solid"/>
                    <a:round/>
                  </a:ln>
                  <a:effectLst/>
                </p:spPr>
                <p:txBody>
                  <a:bodyPr wrap="square" lIns="45719" tIns="45719" rIns="45719" bIns="45719" numCol="1" anchor="ctr">
                    <a:noAutofit/>
                  </a:bodyPr>
                  <a:lstStyle/>
                  <a:p>
                    <a:endParaRPr dirty="0"/>
                  </a:p>
                </p:txBody>
              </p:sp>
            </p:grpSp>
            <p:pic>
              <p:nvPicPr>
                <p:cNvPr id="1278" name="Picture 45" descr="Picture 45"/>
                <p:cNvPicPr>
                  <a:picLocks noChangeAspect="1"/>
                </p:cNvPicPr>
                <p:nvPr/>
              </p:nvPicPr>
              <p:blipFill>
                <a:blip r:embed="rId3"/>
                <a:stretch>
                  <a:fillRect/>
                </a:stretch>
              </p:blipFill>
              <p:spPr>
                <a:xfrm>
                  <a:off x="9523" y="7996"/>
                  <a:ext cx="5276505" cy="513529"/>
                </a:xfrm>
                <a:prstGeom prst="rect">
                  <a:avLst/>
                </a:prstGeom>
                <a:ln w="9525" cap="flat">
                  <a:solidFill>
                    <a:srgbClr val="BFBFBF"/>
                  </a:solidFill>
                  <a:prstDash val="solid"/>
                  <a:round/>
                </a:ln>
                <a:effectLst/>
              </p:spPr>
            </p:pic>
          </p:grpSp>
          <p:pic>
            <p:nvPicPr>
              <p:cNvPr id="1280" name="Picture 11" descr="Picture 11"/>
              <p:cNvPicPr>
                <a:picLocks noChangeAspect="1"/>
              </p:cNvPicPr>
              <p:nvPr/>
            </p:nvPicPr>
            <p:blipFill>
              <a:blip r:embed="rId4"/>
              <a:stretch>
                <a:fillRect/>
              </a:stretch>
            </p:blipFill>
            <p:spPr>
              <a:xfrm>
                <a:off x="9521" y="510703"/>
                <a:ext cx="5276506" cy="3814989"/>
              </a:xfrm>
              <a:prstGeom prst="rect">
                <a:avLst/>
              </a:prstGeom>
              <a:ln w="12700" cap="flat">
                <a:noFill/>
                <a:miter lim="400000"/>
              </a:ln>
              <a:effectLst/>
            </p:spPr>
          </p:pic>
        </p:grpSp>
        <p:pic>
          <p:nvPicPr>
            <p:cNvPr id="1282" name="Picture 7" descr="Picture 7"/>
            <p:cNvPicPr>
              <a:picLocks noChangeAspect="1"/>
            </p:cNvPicPr>
            <p:nvPr/>
          </p:nvPicPr>
          <p:blipFill>
            <a:blip r:embed="rId5"/>
            <a:stretch>
              <a:fillRect/>
            </a:stretch>
          </p:blipFill>
          <p:spPr>
            <a:xfrm>
              <a:off x="9522" y="529503"/>
              <a:ext cx="5276503" cy="3803246"/>
            </a:xfrm>
            <a:prstGeom prst="rect">
              <a:avLst/>
            </a:prstGeom>
            <a:ln w="12700" cap="flat">
              <a:noFill/>
              <a:miter lim="400000"/>
            </a:ln>
            <a:effectLst/>
          </p:spPr>
        </p:pic>
      </p:grpSp>
      <p:pic>
        <p:nvPicPr>
          <p:cNvPr id="3" name="Picture 2">
            <a:extLst>
              <a:ext uri="{FF2B5EF4-FFF2-40B4-BE49-F238E27FC236}">
                <a16:creationId xmlns:a16="http://schemas.microsoft.com/office/drawing/2014/main" id="{8D02805F-7390-3994-0F3F-CBE94525C483}"/>
              </a:ext>
            </a:extLst>
          </p:cNvPr>
          <p:cNvPicPr>
            <a:picLocks noChangeAspect="1"/>
          </p:cNvPicPr>
          <p:nvPr/>
        </p:nvPicPr>
        <p:blipFill>
          <a:blip r:embed="rId6"/>
          <a:stretch>
            <a:fillRect/>
          </a:stretch>
        </p:blipFill>
        <p:spPr>
          <a:xfrm>
            <a:off x="6503358" y="822874"/>
            <a:ext cx="5286033" cy="5414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Rectangle 27"/>
          <p:cNvSpPr/>
          <p:nvPr/>
        </p:nvSpPr>
        <p:spPr>
          <a:xfrm>
            <a:off x="6094412" y="-1"/>
            <a:ext cx="6094415" cy="6857995"/>
          </a:xfrm>
          <a:prstGeom prst="rect">
            <a:avLst/>
          </a:prstGeom>
          <a:solidFill>
            <a:srgbClr val="F2F2F2"/>
          </a:solidFill>
          <a:ln w="12700">
            <a:miter lim="400000"/>
          </a:ln>
        </p:spPr>
        <p:txBody>
          <a:bodyPr lIns="45719" rIns="45719" anchor="ctr"/>
          <a:lstStyle/>
          <a:p>
            <a:pPr algn="ctr">
              <a:defRPr>
                <a:solidFill>
                  <a:srgbClr val="FFFFFF"/>
                </a:solidFill>
              </a:defRPr>
            </a:pPr>
            <a:endParaRPr dirty="0"/>
          </a:p>
        </p:txBody>
      </p:sp>
      <p:grpSp>
        <p:nvGrpSpPr>
          <p:cNvPr id="1290" name="Group 5"/>
          <p:cNvGrpSpPr/>
          <p:nvPr/>
        </p:nvGrpSpPr>
        <p:grpSpPr>
          <a:xfrm>
            <a:off x="6493842" y="411938"/>
            <a:ext cx="5286591" cy="4631690"/>
            <a:chOff x="0" y="0"/>
            <a:chExt cx="5286590" cy="4631688"/>
          </a:xfrm>
        </p:grpSpPr>
        <p:grpSp>
          <p:nvGrpSpPr>
            <p:cNvPr id="1288" name="Picture 26"/>
            <p:cNvGrpSpPr/>
            <p:nvPr/>
          </p:nvGrpSpPr>
          <p:grpSpPr>
            <a:xfrm>
              <a:off x="0" y="0"/>
              <a:ext cx="5286591" cy="4631689"/>
              <a:chOff x="0" y="0"/>
              <a:chExt cx="5286590" cy="4631688"/>
            </a:xfrm>
          </p:grpSpPr>
          <p:pic>
            <p:nvPicPr>
              <p:cNvPr id="1286" name="image10.png" descr="image10.png"/>
              <p:cNvPicPr>
                <a:picLocks noChangeAspect="1"/>
              </p:cNvPicPr>
              <p:nvPr/>
            </p:nvPicPr>
            <p:blipFill>
              <a:blip r:embed="rId2"/>
              <a:srcRect l="287" b="981"/>
              <a:stretch>
                <a:fillRect/>
              </a:stretch>
            </p:blipFill>
            <p:spPr>
              <a:xfrm>
                <a:off x="9524" y="499711"/>
                <a:ext cx="5267542" cy="4122453"/>
              </a:xfrm>
              <a:prstGeom prst="rect">
                <a:avLst/>
              </a:prstGeom>
              <a:ln w="12700" cap="flat">
                <a:noFill/>
                <a:miter lim="400000"/>
              </a:ln>
              <a:effectLst/>
            </p:spPr>
          </p:pic>
          <p:sp>
            <p:nvSpPr>
              <p:cNvPr id="1287" name="Rectangle"/>
              <p:cNvSpPr/>
              <p:nvPr/>
            </p:nvSpPr>
            <p:spPr>
              <a:xfrm>
                <a:off x="0" y="0"/>
                <a:ext cx="5286591" cy="4631689"/>
              </a:xfrm>
              <a:prstGeom prst="rect">
                <a:avLst/>
              </a:prstGeom>
              <a:noFill/>
              <a:ln w="19050" cap="flat">
                <a:solidFill>
                  <a:srgbClr val="BFBFBF"/>
                </a:solidFill>
                <a:prstDash val="solid"/>
                <a:round/>
              </a:ln>
              <a:effectLst/>
            </p:spPr>
            <p:txBody>
              <a:bodyPr wrap="square" lIns="45719" tIns="45719" rIns="45719" bIns="45719" numCol="1" anchor="ctr">
                <a:noAutofit/>
              </a:bodyPr>
              <a:lstStyle/>
              <a:p>
                <a:endParaRPr dirty="0"/>
              </a:p>
            </p:txBody>
          </p:sp>
        </p:grpSp>
        <p:pic>
          <p:nvPicPr>
            <p:cNvPr id="1289" name="Picture 51" descr="Picture 51"/>
            <p:cNvPicPr>
              <a:picLocks noChangeAspect="1"/>
            </p:cNvPicPr>
            <p:nvPr/>
          </p:nvPicPr>
          <p:blipFill>
            <a:blip r:embed="rId3"/>
            <a:stretch>
              <a:fillRect/>
            </a:stretch>
          </p:blipFill>
          <p:spPr>
            <a:xfrm>
              <a:off x="9525" y="9525"/>
              <a:ext cx="5276506" cy="513529"/>
            </a:xfrm>
            <a:prstGeom prst="rect">
              <a:avLst/>
            </a:prstGeom>
            <a:ln w="12700" cap="flat">
              <a:noFill/>
              <a:miter lim="400000"/>
            </a:ln>
            <a:effectLst/>
          </p:spPr>
        </p:pic>
      </p:grpSp>
      <p:sp>
        <p:nvSpPr>
          <p:cNvPr id="1291"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dirty="0"/>
          </a:p>
        </p:txBody>
      </p:sp>
      <p:sp>
        <p:nvSpPr>
          <p:cNvPr id="1292" name="Text Placeholder 4"/>
          <p:cNvSpPr txBox="1">
            <a:spLocks noGrp="1"/>
          </p:cNvSpPr>
          <p:nvPr>
            <p:ph type="body" sz="half" idx="1"/>
          </p:nvPr>
        </p:nvSpPr>
        <p:spPr>
          <a:xfrm>
            <a:off x="349250" y="1605433"/>
            <a:ext cx="5283455" cy="4631854"/>
          </a:xfrm>
          <a:prstGeom prst="rect">
            <a:avLst/>
          </a:prstGeom>
        </p:spPr>
        <p:txBody>
          <a:bodyPr/>
          <a:lstStyle/>
          <a:p>
            <a:pPr>
              <a:spcBef>
                <a:spcPts val="1200"/>
              </a:spcBef>
              <a:defRPr b="1"/>
            </a:pPr>
            <a:r>
              <a:rPr dirty="0"/>
              <a:t>Step through the topics and answer the questions </a:t>
            </a:r>
            <a:br>
              <a:rPr dirty="0"/>
            </a:br>
            <a:r>
              <a:rPr b="0" dirty="0"/>
              <a:t>Note that each question (outside of two-year pathways) has a description for four levels of performance. Select the one that sounds most like our institution. Some questions may not be relevant for our institution—in that case, select the “not applicable” option. If you just don’t know, select </a:t>
            </a:r>
            <a:br>
              <a:rPr b="0" dirty="0"/>
            </a:br>
            <a:r>
              <a:rPr b="0" dirty="0"/>
              <a:t>“I don’t know.” </a:t>
            </a:r>
          </a:p>
          <a:p>
            <a:pPr>
              <a:spcBef>
                <a:spcPts val="1200"/>
              </a:spcBef>
              <a:defRPr b="1"/>
            </a:pPr>
            <a:r>
              <a:rPr dirty="0"/>
              <a:t>See example below.</a:t>
            </a:r>
          </a:p>
        </p:txBody>
      </p:sp>
      <p:sp>
        <p:nvSpPr>
          <p:cNvPr id="1293" name="Text Placeholder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KEY STEPS</a:t>
            </a:r>
          </a:p>
        </p:txBody>
      </p:sp>
      <p:sp>
        <p:nvSpPr>
          <p:cNvPr id="1294" name="Text Placeholder 1"/>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Take the ITA</a:t>
            </a:r>
          </a:p>
        </p:txBody>
      </p:sp>
      <p:graphicFrame>
        <p:nvGraphicFramePr>
          <p:cNvPr id="1295" name="Table 24"/>
          <p:cNvGraphicFramePr/>
          <p:nvPr/>
        </p:nvGraphicFramePr>
        <p:xfrm>
          <a:off x="349320" y="4898459"/>
          <a:ext cx="11486898" cy="1524000"/>
        </p:xfrm>
        <a:graphic>
          <a:graphicData uri="http://schemas.openxmlformats.org/drawingml/2006/table">
            <a:tbl>
              <a:tblPr>
                <a:tableStyleId>{4C3C2611-4C71-4FC5-86AE-919BDF0F9419}</a:tableStyleId>
              </a:tblPr>
              <a:tblGrid>
                <a:gridCol w="73653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1340878">
                  <a:extLst>
                    <a:ext uri="{9D8B030D-6E8A-4147-A177-3AD203B41FA5}">
                      <a16:colId xmlns:a16="http://schemas.microsoft.com/office/drawing/2014/main" val="20002"/>
                    </a:ext>
                  </a:extLst>
                </a:gridCol>
                <a:gridCol w="1340878">
                  <a:extLst>
                    <a:ext uri="{9D8B030D-6E8A-4147-A177-3AD203B41FA5}">
                      <a16:colId xmlns:a16="http://schemas.microsoft.com/office/drawing/2014/main" val="20003"/>
                    </a:ext>
                  </a:extLst>
                </a:gridCol>
                <a:gridCol w="1340878">
                  <a:extLst>
                    <a:ext uri="{9D8B030D-6E8A-4147-A177-3AD203B41FA5}">
                      <a16:colId xmlns:a16="http://schemas.microsoft.com/office/drawing/2014/main" val="20004"/>
                    </a:ext>
                  </a:extLst>
                </a:gridCol>
                <a:gridCol w="1340878">
                  <a:extLst>
                    <a:ext uri="{9D8B030D-6E8A-4147-A177-3AD203B41FA5}">
                      <a16:colId xmlns:a16="http://schemas.microsoft.com/office/drawing/2014/main" val="20005"/>
                    </a:ext>
                  </a:extLst>
                </a:gridCol>
                <a:gridCol w="1340878">
                  <a:extLst>
                    <a:ext uri="{9D8B030D-6E8A-4147-A177-3AD203B41FA5}">
                      <a16:colId xmlns:a16="http://schemas.microsoft.com/office/drawing/2014/main" val="20006"/>
                    </a:ext>
                  </a:extLst>
                </a:gridCol>
                <a:gridCol w="1340878">
                  <a:extLst>
                    <a:ext uri="{9D8B030D-6E8A-4147-A177-3AD203B41FA5}">
                      <a16:colId xmlns:a16="http://schemas.microsoft.com/office/drawing/2014/main" val="20007"/>
                    </a:ext>
                  </a:extLst>
                </a:gridCol>
              </a:tblGrid>
              <a:tr h="210373">
                <a:tc>
                  <a:txBody>
                    <a:bodyPr/>
                    <a:lstStyle/>
                    <a:p>
                      <a:pPr algn="l" defTabSz="498598">
                        <a:defRPr sz="1800"/>
                      </a:pPr>
                      <a:r>
                        <a:rPr sz="800" b="1" dirty="0">
                          <a:solidFill>
                            <a:srgbClr val="FFFFFF"/>
                          </a:solidFill>
                          <a:latin typeface="+mj-lt"/>
                          <a:ea typeface="+mj-ea"/>
                          <a:cs typeface="+mj-cs"/>
                        </a:rPr>
                        <a:t>CATEGORY</a:t>
                      </a:r>
                    </a:p>
                  </a:txBody>
                  <a:tcPr marL="45720" marR="45720" anchor="ctr" horzOverflow="overflow">
                    <a:lnL w="12700">
                      <a:solidFill>
                        <a:srgbClr val="D9D9D9"/>
                      </a:solidFill>
                    </a:lnL>
                    <a:lnR w="12700">
                      <a:miter lim="400000"/>
                    </a:lnR>
                    <a:lnT w="12700">
                      <a:solidFill>
                        <a:srgbClr val="D9D9D9"/>
                      </a:solidFill>
                    </a:lnT>
                    <a:lnB w="12700">
                      <a:solidFill>
                        <a:srgbClr val="D9D9D9"/>
                      </a:solidFill>
                    </a:lnB>
                    <a:solidFill>
                      <a:srgbClr val="41453B"/>
                    </a:solidFill>
                  </a:tcPr>
                </a:tc>
                <a:tc>
                  <a:txBody>
                    <a:bodyPr/>
                    <a:lstStyle/>
                    <a:p>
                      <a:pPr algn="l" defTabSz="498598">
                        <a:defRPr sz="1800"/>
                      </a:pPr>
                      <a:r>
                        <a:rPr sz="800" b="1" dirty="0">
                          <a:solidFill>
                            <a:srgbClr val="FFFFFF"/>
                          </a:solidFill>
                          <a:latin typeface="+mj-lt"/>
                          <a:ea typeface="+mj-ea"/>
                          <a:cs typeface="+mj-cs"/>
                        </a:rPr>
                        <a:t>INDICATOR</a:t>
                      </a:r>
                    </a:p>
                  </a:txBody>
                  <a:tcPr marL="45720" marR="45720" anchor="ctr" horzOverflow="overflow">
                    <a:lnL w="12700">
                      <a:miter lim="400000"/>
                    </a:lnL>
                    <a:lnR w="12700">
                      <a:miter lim="400000"/>
                    </a:lnR>
                    <a:lnT w="12700">
                      <a:solidFill>
                        <a:srgbClr val="D9D9D9"/>
                      </a:solidFill>
                    </a:lnT>
                    <a:lnB w="12700">
                      <a:solidFill>
                        <a:srgbClr val="D9D9D9"/>
                      </a:solidFill>
                    </a:lnB>
                    <a:solidFill>
                      <a:srgbClr val="41453B"/>
                    </a:solidFill>
                  </a:tcPr>
                </a:tc>
                <a:tc>
                  <a:txBody>
                    <a:bodyPr/>
                    <a:lstStyle/>
                    <a:p>
                      <a:pPr algn="l" defTabSz="498598">
                        <a:defRPr sz="1800"/>
                      </a:pPr>
                      <a:r>
                        <a:rPr sz="800" b="1" dirty="0">
                          <a:solidFill>
                            <a:srgbClr val="FFFFFF"/>
                          </a:solidFill>
                          <a:latin typeface="+mj-lt"/>
                          <a:ea typeface="+mj-ea"/>
                          <a:cs typeface="+mj-cs"/>
                        </a:rPr>
                        <a:t>EMERGING</a:t>
                      </a:r>
                    </a:p>
                  </a:txBody>
                  <a:tcPr marL="45720" marR="45720" anchor="ctr" horzOverflow="overflow">
                    <a:lnL w="12700">
                      <a:miter lim="400000"/>
                    </a:lnL>
                    <a:lnR w="12700">
                      <a:miter lim="400000"/>
                    </a:lnR>
                    <a:lnT w="12700">
                      <a:solidFill>
                        <a:srgbClr val="D9D9D9"/>
                      </a:solidFill>
                    </a:lnT>
                    <a:lnB w="12700">
                      <a:solidFill>
                        <a:srgbClr val="D9D9D9"/>
                      </a:solidFill>
                    </a:lnB>
                    <a:solidFill>
                      <a:schemeClr val="accent2"/>
                    </a:solidFill>
                  </a:tcPr>
                </a:tc>
                <a:tc>
                  <a:txBody>
                    <a:bodyPr/>
                    <a:lstStyle/>
                    <a:p>
                      <a:pPr algn="l" defTabSz="498598">
                        <a:defRPr sz="1800"/>
                      </a:pPr>
                      <a:r>
                        <a:rPr sz="800" b="1" dirty="0">
                          <a:solidFill>
                            <a:srgbClr val="FFFFFF"/>
                          </a:solidFill>
                          <a:latin typeface="+mj-lt"/>
                          <a:ea typeface="+mj-ea"/>
                          <a:cs typeface="+mj-cs"/>
                        </a:rPr>
                        <a:t>DEVELOPING</a:t>
                      </a:r>
                    </a:p>
                  </a:txBody>
                  <a:tcPr marL="45720" marR="45720" anchor="ctr" horzOverflow="overflow">
                    <a:lnL w="12700">
                      <a:miter lim="400000"/>
                    </a:lnL>
                    <a:lnR w="12700">
                      <a:miter lim="400000"/>
                    </a:lnR>
                    <a:lnT w="12700">
                      <a:solidFill>
                        <a:srgbClr val="D9D9D9"/>
                      </a:solidFill>
                    </a:lnT>
                    <a:lnB w="12700">
                      <a:solidFill>
                        <a:srgbClr val="D9D9D9"/>
                      </a:solidFill>
                    </a:lnB>
                    <a:solidFill>
                      <a:schemeClr val="accent2"/>
                    </a:solidFill>
                  </a:tcPr>
                </a:tc>
                <a:tc>
                  <a:txBody>
                    <a:bodyPr/>
                    <a:lstStyle/>
                    <a:p>
                      <a:pPr algn="l" defTabSz="498598">
                        <a:defRPr sz="1800"/>
                      </a:pPr>
                      <a:r>
                        <a:rPr sz="800" b="1" dirty="0">
                          <a:solidFill>
                            <a:srgbClr val="FFFFFF"/>
                          </a:solidFill>
                          <a:latin typeface="+mj-lt"/>
                          <a:ea typeface="+mj-ea"/>
                          <a:cs typeface="+mj-cs"/>
                        </a:rPr>
                        <a:t>ACCOMPLISHED</a:t>
                      </a:r>
                    </a:p>
                  </a:txBody>
                  <a:tcPr marL="45720" marR="45720" anchor="ctr" horzOverflow="overflow">
                    <a:lnL w="12700">
                      <a:miter lim="400000"/>
                    </a:lnL>
                    <a:lnR w="12700">
                      <a:miter lim="400000"/>
                    </a:lnR>
                    <a:lnT w="12700">
                      <a:solidFill>
                        <a:srgbClr val="D9D9D9"/>
                      </a:solidFill>
                    </a:lnT>
                    <a:lnB w="12700">
                      <a:solidFill>
                        <a:srgbClr val="D9D9D9"/>
                      </a:solidFill>
                    </a:lnB>
                    <a:solidFill>
                      <a:schemeClr val="accent2"/>
                    </a:solidFill>
                  </a:tcPr>
                </a:tc>
                <a:tc>
                  <a:txBody>
                    <a:bodyPr/>
                    <a:lstStyle/>
                    <a:p>
                      <a:pPr algn="l" defTabSz="498598">
                        <a:defRPr sz="1800"/>
                      </a:pPr>
                      <a:r>
                        <a:rPr sz="800" b="1" dirty="0">
                          <a:solidFill>
                            <a:srgbClr val="FFFFFF"/>
                          </a:solidFill>
                          <a:latin typeface="+mj-lt"/>
                          <a:ea typeface="+mj-ea"/>
                          <a:cs typeface="+mj-cs"/>
                        </a:rPr>
                        <a:t>EXEMPLARY</a:t>
                      </a:r>
                    </a:p>
                  </a:txBody>
                  <a:tcPr marL="45720" marR="45720" anchor="ctr" horzOverflow="overflow">
                    <a:lnL w="12700">
                      <a:miter lim="400000"/>
                    </a:lnL>
                    <a:lnR w="12700">
                      <a:miter lim="400000"/>
                    </a:lnR>
                    <a:lnT w="12700">
                      <a:solidFill>
                        <a:srgbClr val="D9D9D9"/>
                      </a:solidFill>
                    </a:lnT>
                    <a:lnB w="12700">
                      <a:solidFill>
                        <a:srgbClr val="D9D9D9"/>
                      </a:solidFill>
                    </a:lnB>
                    <a:solidFill>
                      <a:schemeClr val="accent2"/>
                    </a:solidFill>
                  </a:tcPr>
                </a:tc>
                <a:tc>
                  <a:txBody>
                    <a:bodyPr/>
                    <a:lstStyle/>
                    <a:p>
                      <a:pPr algn="l" defTabSz="498598">
                        <a:defRPr sz="1800"/>
                      </a:pPr>
                      <a:r>
                        <a:rPr sz="800" b="1" dirty="0">
                          <a:solidFill>
                            <a:srgbClr val="FFFFFF"/>
                          </a:solidFill>
                          <a:latin typeface="+mj-lt"/>
                          <a:ea typeface="+mj-ea"/>
                          <a:cs typeface="+mj-cs"/>
                        </a:rPr>
                        <a:t>NOT APPLICABLE</a:t>
                      </a:r>
                    </a:p>
                  </a:txBody>
                  <a:tcPr marL="45720" marR="45720" anchor="ctr" horzOverflow="overflow">
                    <a:lnL w="12700">
                      <a:miter lim="400000"/>
                    </a:lnL>
                    <a:lnR w="12700">
                      <a:miter lim="400000"/>
                    </a:lnR>
                    <a:lnT w="12700">
                      <a:solidFill>
                        <a:srgbClr val="D9D9D9"/>
                      </a:solidFill>
                    </a:lnT>
                    <a:lnB w="12700">
                      <a:solidFill>
                        <a:srgbClr val="D9D9D9"/>
                      </a:solidFill>
                    </a:lnB>
                    <a:solidFill>
                      <a:schemeClr val="accent2"/>
                    </a:solidFill>
                  </a:tcPr>
                </a:tc>
                <a:tc>
                  <a:txBody>
                    <a:bodyPr/>
                    <a:lstStyle/>
                    <a:p>
                      <a:pPr algn="l" defTabSz="498598">
                        <a:defRPr sz="1800"/>
                      </a:pPr>
                      <a:r>
                        <a:rPr sz="800" b="1" dirty="0">
                          <a:solidFill>
                            <a:srgbClr val="FFFFFF"/>
                          </a:solidFill>
                          <a:latin typeface="+mj-lt"/>
                          <a:ea typeface="+mj-ea"/>
                          <a:cs typeface="+mj-cs"/>
                        </a:rPr>
                        <a:t>I DON’T KNOW</a:t>
                      </a:r>
                    </a:p>
                  </a:txBody>
                  <a:tcPr marL="45720" marR="45720" anchor="ctr" horzOverflow="overflow">
                    <a:lnL w="12700">
                      <a:miter lim="400000"/>
                    </a:lnL>
                    <a:lnR w="12700">
                      <a:solidFill>
                        <a:srgbClr val="D9D9D9"/>
                      </a:solidFill>
                    </a:lnR>
                    <a:lnT w="12700">
                      <a:solidFill>
                        <a:srgbClr val="D9D9D9"/>
                      </a:solidFill>
                    </a:lnT>
                    <a:lnB w="12700">
                      <a:solidFill>
                        <a:srgbClr val="D9D9D9"/>
                      </a:solidFill>
                    </a:lnB>
                    <a:solidFill>
                      <a:schemeClr val="accent2"/>
                    </a:solidFill>
                  </a:tcPr>
                </a:tc>
                <a:extLst>
                  <a:ext uri="{0D108BD9-81ED-4DB2-BD59-A6C34878D82A}">
                    <a16:rowId xmlns:a16="http://schemas.microsoft.com/office/drawing/2014/main" val="10000"/>
                  </a:ext>
                </a:extLst>
              </a:tr>
              <a:tr h="1232402">
                <a:tc>
                  <a:txBody>
                    <a:bodyPr/>
                    <a:lstStyle/>
                    <a:p>
                      <a:pPr algn="l" defTabSz="498598">
                        <a:defRPr sz="1800"/>
                      </a:pPr>
                      <a:r>
                        <a:rPr sz="1000" b="1" dirty="0">
                          <a:solidFill>
                            <a:schemeClr val="accent3"/>
                          </a:solidFill>
                          <a:latin typeface="+mj-lt"/>
                          <a:ea typeface="+mj-ea"/>
                          <a:cs typeface="+mj-cs"/>
                        </a:rPr>
                        <a:t>Strategic Finance</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sz="1800"/>
                      </a:pPr>
                      <a:r>
                        <a:rPr sz="800" b="1" dirty="0">
                          <a:latin typeface="+mj-lt"/>
                          <a:ea typeface="+mj-ea"/>
                          <a:cs typeface="+mj-cs"/>
                        </a:rPr>
                        <a:t>Meaningful incentives are used to improve student success and increase equitable outcomes for students. 
 Are effective financial incentives implemented to support the institution's vision and priority objectives, including improving student success and increasing equitable outcomes for students?</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sz="1800"/>
                      </a:pPr>
                      <a:r>
                        <a:rPr sz="800" dirty="0">
                          <a:latin typeface="+mj-lt"/>
                          <a:ea typeface="+mj-ea"/>
                          <a:cs typeface="+mj-cs"/>
                        </a:rPr>
                        <a:t>Units/leadership within units receive periodic reviews based upon traditional performance criteria (i.e., enrollment, degrees awarded). The institution's revenue distribution formulae may conflict with institutional goals.</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sz="1800"/>
                      </a:pPr>
                      <a:r>
                        <a:rPr sz="800" dirty="0">
                          <a:latin typeface="+mj-lt"/>
                          <a:ea typeface="+mj-ea"/>
                          <a:cs typeface="+mj-cs"/>
                        </a:rPr>
                        <a:t>Senior institutional leaders recognize the need to align incentives with vision but have not yet developed a campus-wide system for aligning incentives with  its vision.</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sz="1800"/>
                      </a:pPr>
                      <a:r>
                        <a:rPr sz="800" dirty="0">
                          <a:latin typeface="+mj-lt"/>
                          <a:ea typeface="+mj-ea"/>
                          <a:cs typeface="+mj-cs"/>
                        </a:rPr>
                        <a:t>The institution is developing a campus-wide system to accurately monitor, incentivize and motivate individual unit efforts that supports institutional goals, including student success and equity goals.</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sz="1800"/>
                      </a:pPr>
                      <a:r>
                        <a:rPr sz="800" dirty="0">
                          <a:latin typeface="+mj-lt"/>
                          <a:ea typeface="+mj-ea"/>
                          <a:cs typeface="+mj-cs"/>
                        </a:rPr>
                        <a:t>Effective financial incentives have been developed and implemented throughout the campus to advance the institution's vision and priority objectives, including student success and equity goals.</a:t>
                      </a:r>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a:solidFill>
                            <a:srgbClr val="595959"/>
                          </a:solidFill>
                          <a:latin typeface="+mj-lt"/>
                          <a:ea typeface="+mj-ea"/>
                          <a:cs typeface="+mj-cs"/>
                        </a:defRPr>
                      </a:pPr>
                      <a:endParaRPr dirty="0"/>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tc>
                  <a:txBody>
                    <a:bodyPr/>
                    <a:lstStyle/>
                    <a:p>
                      <a:pPr algn="l" defTabSz="498598">
                        <a:defRPr>
                          <a:solidFill>
                            <a:srgbClr val="595959"/>
                          </a:solidFill>
                          <a:latin typeface="+mj-lt"/>
                          <a:ea typeface="+mj-ea"/>
                          <a:cs typeface="+mj-cs"/>
                        </a:defRPr>
                      </a:pPr>
                      <a:endParaRPr dirty="0"/>
                    </a:p>
                  </a:txBody>
                  <a:tcPr marL="45720" marR="45720" horzOverflow="overflow">
                    <a:lnL w="12700">
                      <a:solidFill>
                        <a:srgbClr val="D9D9D9"/>
                      </a:solidFill>
                    </a:lnL>
                    <a:lnR w="12700">
                      <a:solidFill>
                        <a:srgbClr val="D9D9D9"/>
                      </a:solidFill>
                    </a:lnR>
                    <a:lnT w="12700">
                      <a:solidFill>
                        <a:srgbClr val="D9D9D9"/>
                      </a:solidFill>
                    </a:lnT>
                    <a:lnB w="12700">
                      <a:solidFill>
                        <a:srgbClr val="D9D9D9"/>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42"/>
          <p:cNvSpPr/>
          <p:nvPr/>
        </p:nvSpPr>
        <p:spPr>
          <a:xfrm>
            <a:off x="6094412" y="-1"/>
            <a:ext cx="6094415" cy="6857995"/>
          </a:xfrm>
          <a:prstGeom prst="rect">
            <a:avLst/>
          </a:prstGeom>
          <a:solidFill>
            <a:srgbClr val="F2F2F2"/>
          </a:solidFill>
          <a:ln w="12700">
            <a:miter lim="400000"/>
          </a:ln>
        </p:spPr>
        <p:txBody>
          <a:bodyPr lIns="45719" rIns="45719" anchor="ctr"/>
          <a:lstStyle/>
          <a:p>
            <a:pPr algn="ctr">
              <a:defRPr>
                <a:solidFill>
                  <a:srgbClr val="FFFFFF"/>
                </a:solidFill>
              </a:defRPr>
            </a:pPr>
            <a:endParaRPr dirty="0"/>
          </a:p>
        </p:txBody>
      </p:sp>
      <p:sp>
        <p:nvSpPr>
          <p:cNvPr id="1298"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dirty="0"/>
          </a:p>
        </p:txBody>
      </p:sp>
      <p:sp>
        <p:nvSpPr>
          <p:cNvPr id="1299" name="Text Placeholder 4"/>
          <p:cNvSpPr txBox="1">
            <a:spLocks noGrp="1"/>
          </p:cNvSpPr>
          <p:nvPr>
            <p:ph type="body" sz="quarter" idx="1"/>
          </p:nvPr>
        </p:nvSpPr>
        <p:spPr>
          <a:xfrm>
            <a:off x="349250" y="1604962"/>
            <a:ext cx="5083362" cy="2814638"/>
          </a:xfrm>
          <a:prstGeom prst="rect">
            <a:avLst/>
          </a:prstGeom>
        </p:spPr>
        <p:txBody>
          <a:bodyPr/>
          <a:lstStyle/>
          <a:p>
            <a:pPr>
              <a:spcBef>
                <a:spcPts val="1200"/>
              </a:spcBef>
              <a:defRPr b="1"/>
            </a:pPr>
            <a:r>
              <a:rPr lang="en-US" dirty="0"/>
              <a:t>Revisit</a:t>
            </a:r>
            <a:r>
              <a:rPr dirty="0"/>
              <a:t> your personal results</a:t>
            </a:r>
            <a:br>
              <a:rPr dirty="0"/>
            </a:br>
            <a:r>
              <a:rPr b="0" dirty="0"/>
              <a:t>Being able to look back on your answers during the </a:t>
            </a:r>
            <a:br>
              <a:rPr b="0" dirty="0"/>
            </a:br>
            <a:r>
              <a:rPr b="0" dirty="0"/>
              <a:t>sensemaking session will be valuable.</a:t>
            </a:r>
          </a:p>
          <a:p>
            <a:pPr>
              <a:spcBef>
                <a:spcPts val="1200"/>
              </a:spcBef>
              <a:defRPr b="1"/>
            </a:pPr>
            <a:r>
              <a:rPr dirty="0"/>
              <a:t>Who can see individual responses?</a:t>
            </a:r>
            <a:br>
              <a:rPr dirty="0"/>
            </a:br>
            <a:r>
              <a:rPr b="0" dirty="0"/>
              <a:t>The facilitator dashboard does not store names and email addresses—your responses are confidential.</a:t>
            </a:r>
          </a:p>
          <a:p>
            <a:pPr>
              <a:spcBef>
                <a:spcPts val="1200"/>
              </a:spcBef>
              <a:defRPr b="1"/>
            </a:pPr>
            <a:r>
              <a:rPr dirty="0"/>
              <a:t>Who can see an institution’s responses?</a:t>
            </a:r>
            <a:br>
              <a:rPr dirty="0"/>
            </a:br>
            <a:r>
              <a:rPr b="0" dirty="0"/>
              <a:t>This depends on the data-sharing agreements established. [</a:t>
            </a:r>
            <a:r>
              <a:rPr b="0" dirty="0">
                <a:highlight>
                  <a:srgbClr val="FFFF00"/>
                </a:highlight>
              </a:rPr>
              <a:t>Opportunity to add detail here about intermediary / other arrangements.]</a:t>
            </a:r>
          </a:p>
        </p:txBody>
      </p:sp>
      <p:sp>
        <p:nvSpPr>
          <p:cNvPr id="1300" name="Text Placeholder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Key Steps</a:t>
            </a:r>
          </a:p>
        </p:txBody>
      </p:sp>
      <p:sp>
        <p:nvSpPr>
          <p:cNvPr id="1301" name="Text Placeholder 1"/>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lang="en-US" sz="2200" dirty="0"/>
              <a:t>Access your results dashboard</a:t>
            </a:r>
            <a:endParaRPr sz="2200" dirty="0"/>
          </a:p>
        </p:txBody>
      </p:sp>
      <p:sp>
        <p:nvSpPr>
          <p:cNvPr id="1305" name="Rectangle 40"/>
          <p:cNvSpPr txBox="1"/>
          <p:nvPr/>
        </p:nvSpPr>
        <p:spPr>
          <a:xfrm>
            <a:off x="2014716" y="4946970"/>
            <a:ext cx="3417896" cy="1061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200">
                <a:solidFill>
                  <a:srgbClr val="41453B"/>
                </a:solidFill>
                <a:latin typeface="+mj-lt"/>
                <a:ea typeface="+mj-ea"/>
                <a:cs typeface="+mj-cs"/>
                <a:sym typeface="Arial"/>
              </a:defRPr>
            </a:lvl1pPr>
          </a:lstStyle>
          <a:p>
            <a:r>
              <a:rPr dirty="0"/>
              <a:t>The data from the ITA is part of a formative evaluation process. In other words, it is not meant to pass judgment or hold institutions accountable for changes in practice, but rather to help institutions learn more about their current state and prioritize efforts for transformation.</a:t>
            </a:r>
          </a:p>
        </p:txBody>
      </p:sp>
      <p:grpSp>
        <p:nvGrpSpPr>
          <p:cNvPr id="1308" name="TextBox 41"/>
          <p:cNvGrpSpPr/>
          <p:nvPr/>
        </p:nvGrpSpPr>
        <p:grpSpPr>
          <a:xfrm>
            <a:off x="350352" y="4966799"/>
            <a:ext cx="1529674" cy="230833"/>
            <a:chOff x="0" y="0"/>
            <a:chExt cx="1529672" cy="230832"/>
          </a:xfrm>
        </p:grpSpPr>
        <p:sp>
          <p:nvSpPr>
            <p:cNvPr id="1306" name="Shape"/>
            <p:cNvSpPr/>
            <p:nvPr/>
          </p:nvSpPr>
          <p:spPr>
            <a:xfrm>
              <a:off x="-1" y="-1"/>
              <a:ext cx="1529674" cy="230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70" y="0"/>
                  </a:lnTo>
                  <a:lnTo>
                    <a:pt x="21600" y="10800"/>
                  </a:lnTo>
                  <a:lnTo>
                    <a:pt x="1997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dirty="0"/>
            </a:p>
          </p:txBody>
        </p:sp>
        <p:sp>
          <p:nvSpPr>
            <p:cNvPr id="1307" name="IMPORTANT TO KNOW"/>
            <p:cNvSpPr txBox="1"/>
            <p:nvPr/>
          </p:nvSpPr>
          <p:spPr>
            <a:xfrm>
              <a:off x="45719" y="8065"/>
              <a:ext cx="1380526" cy="214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900" b="1">
                  <a:solidFill>
                    <a:srgbClr val="FFFFFF"/>
                  </a:solidFill>
                  <a:latin typeface="+mj-lt"/>
                  <a:ea typeface="+mj-ea"/>
                  <a:cs typeface="+mj-cs"/>
                  <a:sym typeface="Arial"/>
                </a:defRPr>
              </a:lvl1pPr>
            </a:lstStyle>
            <a:p>
              <a:r>
                <a:rPr dirty="0"/>
                <a:t>IMPORTANT TO KNOW</a:t>
              </a:r>
            </a:p>
          </p:txBody>
        </p:sp>
      </p:grpSp>
      <p:sp>
        <p:nvSpPr>
          <p:cNvPr id="1309" name="TextBox 53"/>
          <p:cNvSpPr/>
          <p:nvPr/>
        </p:nvSpPr>
        <p:spPr>
          <a:xfrm>
            <a:off x="0" y="1604962"/>
            <a:ext cx="272438" cy="230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449" y="0"/>
                </a:lnTo>
                <a:lnTo>
                  <a:pt x="21600" y="10800"/>
                </a:lnTo>
                <a:lnTo>
                  <a:pt x="12449" y="21600"/>
                </a:lnTo>
                <a:lnTo>
                  <a:pt x="0" y="21600"/>
                </a:lnTo>
                <a:close/>
              </a:path>
            </a:pathLst>
          </a:custGeom>
          <a:solidFill>
            <a:schemeClr val="accent1"/>
          </a:solidFill>
          <a:ln w="12700">
            <a:miter lim="400000"/>
          </a:ln>
        </p:spPr>
        <p:txBody>
          <a:bodyPr lIns="45719" rIns="45719" anchor="ctr"/>
          <a:lstStyle/>
          <a:p>
            <a:pPr algn="ctr">
              <a:defRPr sz="900" b="1">
                <a:solidFill>
                  <a:srgbClr val="FFFFFF"/>
                </a:solidFill>
                <a:latin typeface="+mj-lt"/>
                <a:ea typeface="+mj-ea"/>
                <a:cs typeface="+mj-cs"/>
                <a:sym typeface="Arial"/>
              </a:defRPr>
            </a:pPr>
            <a:endParaRPr dirty="0"/>
          </a:p>
        </p:txBody>
      </p:sp>
      <p:pic>
        <p:nvPicPr>
          <p:cNvPr id="3" name="Picture 2">
            <a:extLst>
              <a:ext uri="{FF2B5EF4-FFF2-40B4-BE49-F238E27FC236}">
                <a16:creationId xmlns:a16="http://schemas.microsoft.com/office/drawing/2014/main" id="{824E728C-D2BA-BC3E-D4FD-4FDCF5929B29}"/>
              </a:ext>
            </a:extLst>
          </p:cNvPr>
          <p:cNvPicPr>
            <a:picLocks noChangeAspect="1"/>
          </p:cNvPicPr>
          <p:nvPr/>
        </p:nvPicPr>
        <p:blipFill>
          <a:blip r:embed="rId3"/>
          <a:stretch>
            <a:fillRect/>
          </a:stretch>
        </p:blipFill>
        <p:spPr>
          <a:xfrm>
            <a:off x="5211097" y="1163581"/>
            <a:ext cx="9104671" cy="3803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dirty="0"/>
          </a:p>
        </p:txBody>
      </p:sp>
      <p:sp>
        <p:nvSpPr>
          <p:cNvPr id="1312" name="Text Placeholder 1"/>
          <p:cNvSpPr txBox="1">
            <a:spLocks noGrp="1"/>
          </p:cNvSpPr>
          <p:nvPr>
            <p:ph type="body" sz="quarter" idx="1"/>
          </p:nvPr>
        </p:nvSpPr>
        <p:spPr>
          <a:xfrm>
            <a:off x="349250" y="2734517"/>
            <a:ext cx="4787526" cy="2751884"/>
          </a:xfrm>
          <a:prstGeom prst="rect">
            <a:avLst/>
          </a:prstGeom>
        </p:spPr>
        <p:txBody>
          <a:bodyPr/>
          <a:lstStyle/>
          <a:p>
            <a:pPr>
              <a:spcBef>
                <a:spcPts val="1200"/>
              </a:spcBef>
              <a:defRPr b="1"/>
            </a:pPr>
            <a:r>
              <a:rPr dirty="0"/>
              <a:t>We’ll work together to answer these questions:</a:t>
            </a:r>
          </a:p>
          <a:p>
            <a:pPr marL="171450" indent="-171450">
              <a:spcBef>
                <a:spcPts val="1200"/>
              </a:spcBef>
              <a:buSzPct val="100000"/>
              <a:buFont typeface="Arial"/>
              <a:buChar char="•"/>
            </a:pPr>
            <a:r>
              <a:rPr dirty="0"/>
              <a:t>What story do the ITA outputs tell about student success at your institution?</a:t>
            </a:r>
          </a:p>
          <a:p>
            <a:pPr marL="171450" indent="-171450">
              <a:spcBef>
                <a:spcPts val="1200"/>
              </a:spcBef>
              <a:buSzPct val="100000"/>
              <a:buFont typeface="Arial"/>
              <a:buChar char="•"/>
            </a:pPr>
            <a:r>
              <a:rPr dirty="0"/>
              <a:t>What is the most important thing to focus on that would have significant impact on student success?</a:t>
            </a:r>
          </a:p>
          <a:p>
            <a:pPr marL="171450" indent="-171450">
              <a:spcBef>
                <a:spcPts val="1200"/>
              </a:spcBef>
              <a:buSzPct val="100000"/>
              <a:buFont typeface="Arial"/>
              <a:buChar char="•"/>
            </a:pPr>
            <a:r>
              <a:rPr dirty="0"/>
              <a:t>What are the 3-5 most impactful actions we might take next?</a:t>
            </a:r>
          </a:p>
        </p:txBody>
      </p:sp>
      <p:sp>
        <p:nvSpPr>
          <p:cNvPr id="1313" name="Text Placeholder 5"/>
          <p:cNvSpPr>
            <a:spLocks noGrp="1"/>
          </p:cNvSpPr>
          <p:nvPr>
            <p:ph type="body" idx="21"/>
          </p:nvPr>
        </p:nvSpPr>
        <p:spPr>
          <a:xfrm>
            <a:off x="6542088" y="2734517"/>
            <a:ext cx="4787528" cy="275188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spcBef>
                <a:spcPts val="1200"/>
              </a:spcBef>
              <a:defRPr b="1"/>
            </a:pPr>
            <a:r>
              <a:rPr dirty="0"/>
              <a:t>It’s important to come to this session:</a:t>
            </a:r>
          </a:p>
          <a:p>
            <a:pPr marL="171450" indent="-171450">
              <a:spcBef>
                <a:spcPts val="1200"/>
              </a:spcBef>
              <a:buSzPct val="100000"/>
              <a:buFont typeface="Arial"/>
              <a:buChar char="•"/>
            </a:pPr>
            <a:r>
              <a:rPr dirty="0"/>
              <a:t>Ready to share your expertise and listen to others</a:t>
            </a:r>
          </a:p>
          <a:p>
            <a:pPr marL="171450" indent="-171450">
              <a:spcBef>
                <a:spcPts val="1200"/>
              </a:spcBef>
              <a:buSzPct val="100000"/>
              <a:buFont typeface="Arial"/>
              <a:buChar char="•"/>
            </a:pPr>
            <a:r>
              <a:rPr dirty="0"/>
              <a:t>With a sense of curiosity and openness, ready to dig into questions about where there were low, high, or divergent ratings in specific ITA categories and questions</a:t>
            </a:r>
          </a:p>
          <a:p>
            <a:pPr marL="171450" indent="-171450">
              <a:spcBef>
                <a:spcPts val="1200"/>
              </a:spcBef>
              <a:buSzPct val="100000"/>
              <a:buFont typeface="Arial"/>
              <a:buChar char="•"/>
            </a:pPr>
            <a:r>
              <a:rPr dirty="0"/>
              <a:t>With a grounding in student success and equity efforts to date, so you can help the group build on them to make progress</a:t>
            </a:r>
          </a:p>
        </p:txBody>
      </p:sp>
      <p:sp>
        <p:nvSpPr>
          <p:cNvPr id="1314" name="Text Placeholder 4"/>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Participating in sensemaking</a:t>
            </a:r>
          </a:p>
        </p:txBody>
      </p:sp>
      <p:sp>
        <p:nvSpPr>
          <p:cNvPr id="1315" name="Text Placeholder 2"/>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KEY STEPS</a:t>
            </a:r>
          </a:p>
        </p:txBody>
      </p:sp>
      <p:grpSp>
        <p:nvGrpSpPr>
          <p:cNvPr id="1318" name="Text Placeholder 6"/>
          <p:cNvGrpSpPr/>
          <p:nvPr/>
        </p:nvGrpSpPr>
        <p:grpSpPr>
          <a:xfrm>
            <a:off x="7672556" y="232810"/>
            <a:ext cx="4313428" cy="678826"/>
            <a:chOff x="-1" y="-1"/>
            <a:chExt cx="4313427" cy="678825"/>
          </a:xfrm>
        </p:grpSpPr>
        <p:sp>
          <p:nvSpPr>
            <p:cNvPr id="1316" name="Rectangle"/>
            <p:cNvSpPr/>
            <p:nvPr/>
          </p:nvSpPr>
          <p:spPr>
            <a:xfrm>
              <a:off x="-1" y="-1"/>
              <a:ext cx="4313427" cy="678825"/>
            </a:xfrm>
            <a:prstGeom prst="rect">
              <a:avLst/>
            </a:prstGeom>
            <a:solidFill>
              <a:schemeClr val="accent5"/>
            </a:solidFill>
            <a:ln w="12700" cap="flat">
              <a:noFill/>
              <a:miter lim="400000"/>
            </a:ln>
            <a:effectLst/>
          </p:spPr>
          <p:txBody>
            <a:bodyPr wrap="square" lIns="45719" tIns="45719" rIns="45719" bIns="45719" numCol="1" anchor="t">
              <a:noAutofit/>
            </a:bodyPr>
            <a:lstStyle/>
            <a:p>
              <a:pPr defTabSz="498598">
                <a:spcBef>
                  <a:spcPts val="600"/>
                </a:spcBef>
                <a:defRPr sz="3400"/>
              </a:pPr>
              <a:endParaRPr dirty="0"/>
            </a:p>
          </p:txBody>
        </p:sp>
        <p:sp>
          <p:nvSpPr>
            <p:cNvPr id="1317" name="OUR SESSIONS WILL BE HELD:…"/>
            <p:cNvSpPr txBox="1"/>
            <p:nvPr/>
          </p:nvSpPr>
          <p:spPr>
            <a:xfrm>
              <a:off x="45719" y="-1"/>
              <a:ext cx="4221986" cy="6001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98598">
                <a:spcBef>
                  <a:spcPts val="600"/>
                </a:spcBef>
                <a:defRPr sz="1400" b="1">
                  <a:solidFill>
                    <a:srgbClr val="FFFFFF"/>
                  </a:solidFill>
                  <a:latin typeface="+mj-lt"/>
                  <a:ea typeface="+mj-ea"/>
                  <a:cs typeface="+mj-cs"/>
                  <a:sym typeface="Arial"/>
                </a:defRPr>
              </a:pPr>
              <a:r>
                <a:rPr dirty="0"/>
                <a:t>OUR SESSIONS WILL BE HELD:</a:t>
              </a:r>
              <a:endParaRPr sz="3400" dirty="0"/>
            </a:p>
            <a:p>
              <a:pPr defTabSz="498598">
                <a:spcBef>
                  <a:spcPts val="600"/>
                </a:spcBef>
                <a:defRPr sz="1400">
                  <a:latin typeface="+mj-lt"/>
                  <a:ea typeface="+mj-ea"/>
                  <a:cs typeface="+mj-cs"/>
                  <a:sym typeface="Arial"/>
                </a:defRPr>
              </a:pPr>
              <a:r>
                <a:rPr dirty="0"/>
                <a:t>[</a:t>
              </a:r>
              <a:r>
                <a:rPr dirty="0">
                  <a:highlight>
                    <a:srgbClr val="FFFF00"/>
                  </a:highlight>
                </a:rPr>
                <a:t>DATES</a:t>
              </a:r>
              <a:r>
                <a:rPr dirty="0"/>
                <a:t>]</a:t>
              </a:r>
            </a:p>
          </p:txBody>
        </p:sp>
      </p:grpSp>
      <p:sp>
        <p:nvSpPr>
          <p:cNvPr id="1319" name="Text Placeholder 6"/>
          <p:cNvSpPr txBox="1"/>
          <p:nvPr/>
        </p:nvSpPr>
        <p:spPr>
          <a:xfrm>
            <a:off x="349250" y="1605433"/>
            <a:ext cx="7118351"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98598">
              <a:defRPr sz="1800">
                <a:solidFill>
                  <a:srgbClr val="41453B"/>
                </a:solidFill>
                <a:latin typeface="+mj-lt"/>
                <a:ea typeface="+mj-ea"/>
                <a:cs typeface="+mj-cs"/>
                <a:sym typeface="Arial"/>
              </a:defRPr>
            </a:lvl1pPr>
          </a:lstStyle>
          <a:p>
            <a:r>
              <a:rPr dirty="0"/>
              <a:t>The sensemaking session will help your team explore all of the categories, how they connect, and where there might be opportunity to take action to increase equitable student success.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dirty="0"/>
          </a:p>
        </p:txBody>
      </p:sp>
      <p:sp>
        <p:nvSpPr>
          <p:cNvPr id="1322" name="Text Placeholder 13"/>
          <p:cNvSpPr txBox="1">
            <a:spLocks noGrp="1"/>
          </p:cNvSpPr>
          <p:nvPr>
            <p:ph type="body" sz="quarter" idx="1"/>
          </p:nvPr>
        </p:nvSpPr>
        <p:spPr>
          <a:xfrm>
            <a:off x="349250" y="1604962"/>
            <a:ext cx="5283200" cy="284033"/>
          </a:xfrm>
          <a:prstGeom prst="rect">
            <a:avLst/>
          </a:prstGeom>
        </p:spPr>
        <p:txBody>
          <a:bodyPr/>
          <a:lstStyle>
            <a:lvl1pPr>
              <a:defRPr b="1"/>
            </a:lvl1pPr>
          </a:lstStyle>
          <a:p>
            <a:r>
              <a:rPr dirty="0"/>
              <a:t>In person</a:t>
            </a:r>
          </a:p>
        </p:txBody>
      </p:sp>
      <p:sp>
        <p:nvSpPr>
          <p:cNvPr id="1323" name="Text Placeholder 15"/>
          <p:cNvSpPr>
            <a:spLocks noGrp="1"/>
          </p:cNvSpPr>
          <p:nvPr>
            <p:ph type="body" idx="21"/>
          </p:nvPr>
        </p:nvSpPr>
        <p:spPr>
          <a:xfrm>
            <a:off x="6542088" y="1604962"/>
            <a:ext cx="5283201" cy="28403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lvl1pPr>
          </a:lstStyle>
          <a:p>
            <a:r>
              <a:rPr dirty="0"/>
              <a:t>Virtual</a:t>
            </a:r>
          </a:p>
        </p:txBody>
      </p:sp>
      <p:sp>
        <p:nvSpPr>
          <p:cNvPr id="1324" name="Text Placeholder 14"/>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What does sensemaking look like?</a:t>
            </a:r>
          </a:p>
        </p:txBody>
      </p:sp>
      <p:sp>
        <p:nvSpPr>
          <p:cNvPr id="1325" name="Text Placeholder 2"/>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KEY STEPS</a:t>
            </a:r>
          </a:p>
        </p:txBody>
      </p:sp>
      <p:pic>
        <p:nvPicPr>
          <p:cNvPr id="1326" name="Picture 2" descr="Picture 2"/>
          <p:cNvPicPr>
            <a:picLocks noChangeAspect="1"/>
          </p:cNvPicPr>
          <p:nvPr/>
        </p:nvPicPr>
        <p:blipFill>
          <a:blip r:embed="rId2"/>
          <a:stretch>
            <a:fillRect/>
          </a:stretch>
        </p:blipFill>
        <p:spPr>
          <a:xfrm>
            <a:off x="363549" y="1979682"/>
            <a:ext cx="5269155" cy="2898636"/>
          </a:xfrm>
          <a:prstGeom prst="rect">
            <a:avLst/>
          </a:prstGeom>
          <a:ln w="12700">
            <a:miter lim="400000"/>
          </a:ln>
        </p:spPr>
      </p:pic>
      <p:pic>
        <p:nvPicPr>
          <p:cNvPr id="1327" name="Picture 4" descr="Picture 4"/>
          <p:cNvPicPr>
            <a:picLocks noChangeAspect="1"/>
          </p:cNvPicPr>
          <p:nvPr/>
        </p:nvPicPr>
        <p:blipFill>
          <a:blip r:embed="rId3"/>
          <a:stretch>
            <a:fillRect/>
          </a:stretch>
        </p:blipFill>
        <p:spPr>
          <a:xfrm>
            <a:off x="6541821" y="1979682"/>
            <a:ext cx="5153774" cy="289863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Rectangle 11"/>
          <p:cNvSpPr/>
          <p:nvPr/>
        </p:nvSpPr>
        <p:spPr>
          <a:xfrm>
            <a:off x="5184647" y="1605433"/>
            <a:ext cx="6651570" cy="4732366"/>
          </a:xfrm>
          <a:prstGeom prst="rect">
            <a:avLst/>
          </a:prstGeom>
          <a:ln w="28575">
            <a:solidFill>
              <a:schemeClr val="accent3"/>
            </a:solidFill>
          </a:ln>
        </p:spPr>
        <p:txBody>
          <a:bodyPr lIns="45719" rIns="45719" anchor="ctr"/>
          <a:lstStyle/>
          <a:p>
            <a:pPr algn="ctr">
              <a:defRPr>
                <a:solidFill>
                  <a:srgbClr val="FFFFFF"/>
                </a:solidFill>
              </a:defRPr>
            </a:pPr>
            <a:endParaRPr dirty="0"/>
          </a:p>
        </p:txBody>
      </p:sp>
      <p:sp>
        <p:nvSpPr>
          <p:cNvPr id="1330" name="Text Placeholder 1"/>
          <p:cNvSpPr txBox="1">
            <a:spLocks noGrp="1"/>
          </p:cNvSpPr>
          <p:nvPr>
            <p:ph type="body" sz="quarter" idx="1"/>
          </p:nvPr>
        </p:nvSpPr>
        <p:spPr>
          <a:xfrm>
            <a:off x="349319" y="421464"/>
            <a:ext cx="11486899" cy="206141"/>
          </a:xfrm>
          <a:prstGeom prst="rect">
            <a:avLst/>
          </a:prstGeom>
        </p:spPr>
        <p:txBody>
          <a:bodyPr/>
          <a:lstStyle/>
          <a:p>
            <a:r>
              <a:rPr dirty="0"/>
              <a:t>value</a:t>
            </a:r>
          </a:p>
        </p:txBody>
      </p:sp>
      <p:sp>
        <p:nvSpPr>
          <p:cNvPr id="1331"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Thoughts from other institutional users</a:t>
            </a:r>
          </a:p>
        </p:txBody>
      </p:sp>
      <p:sp>
        <p:nvSpPr>
          <p:cNvPr id="1332"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dirty="0"/>
          </a:p>
        </p:txBody>
      </p:sp>
      <p:sp>
        <p:nvSpPr>
          <p:cNvPr id="1333" name="Text Placeholder 4"/>
          <p:cNvSpPr>
            <a:spLocks noGrp="1"/>
          </p:cNvSpPr>
          <p:nvPr>
            <p:ph type="body" idx="22"/>
          </p:nvPr>
        </p:nvSpPr>
        <p:spPr>
          <a:xfrm>
            <a:off x="349252" y="1605433"/>
            <a:ext cx="4498974" cy="46318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914125">
              <a:spcBef>
                <a:spcPts val="1200"/>
              </a:spcBef>
              <a:defRPr b="1"/>
            </a:pPr>
            <a:r>
              <a:rPr dirty="0"/>
              <a:t>Past participants and facilitators have </a:t>
            </a:r>
            <a:br>
              <a:rPr dirty="0"/>
            </a:br>
            <a:r>
              <a:rPr dirty="0"/>
              <a:t>noted that the ITA…</a:t>
            </a:r>
          </a:p>
          <a:p>
            <a:pPr marL="171450" indent="-171450">
              <a:spcBef>
                <a:spcPts val="1200"/>
              </a:spcBef>
              <a:buSzPct val="100000"/>
              <a:buFont typeface="Arial"/>
              <a:buChar char="•"/>
            </a:pPr>
            <a:r>
              <a:rPr dirty="0"/>
              <a:t>Is comprehensive across multiple topics</a:t>
            </a:r>
          </a:p>
          <a:p>
            <a:pPr marL="171450" indent="-171450">
              <a:spcBef>
                <a:spcPts val="1200"/>
              </a:spcBef>
              <a:buSzPct val="100000"/>
              <a:buFont typeface="Arial"/>
              <a:buChar char="•"/>
            </a:pPr>
            <a:r>
              <a:rPr dirty="0"/>
              <a:t>Integrates equity into and throughout questions </a:t>
            </a:r>
            <a:br>
              <a:rPr dirty="0"/>
            </a:br>
            <a:r>
              <a:rPr dirty="0"/>
              <a:t>and rubrics</a:t>
            </a:r>
          </a:p>
          <a:p>
            <a:pPr marL="171450" indent="-171450">
              <a:spcBef>
                <a:spcPts val="1200"/>
              </a:spcBef>
              <a:buSzPct val="100000"/>
              <a:buFont typeface="Arial"/>
              <a:buChar char="•"/>
            </a:pPr>
            <a:r>
              <a:rPr dirty="0"/>
              <a:t>Efficiently collects responses from leaders </a:t>
            </a:r>
            <a:br>
              <a:rPr dirty="0"/>
            </a:br>
            <a:r>
              <a:rPr dirty="0"/>
              <a:t>and practitioners</a:t>
            </a:r>
          </a:p>
          <a:p>
            <a:pPr marL="171450" indent="-171450">
              <a:spcBef>
                <a:spcPts val="1200"/>
              </a:spcBef>
              <a:buSzPct val="100000"/>
              <a:buFont typeface="Arial"/>
              <a:buChar char="•"/>
            </a:pPr>
            <a:r>
              <a:rPr dirty="0"/>
              <a:t>Provides useful dashboards from responses </a:t>
            </a:r>
            <a:br>
              <a:rPr dirty="0"/>
            </a:br>
            <a:r>
              <a:rPr dirty="0"/>
              <a:t>for reflection and analysis</a:t>
            </a:r>
          </a:p>
          <a:p>
            <a:pPr marL="171450" indent="-171450">
              <a:spcBef>
                <a:spcPts val="1200"/>
              </a:spcBef>
              <a:buSzPct val="100000"/>
              <a:buFont typeface="Arial"/>
              <a:buChar char="•"/>
            </a:pPr>
            <a:r>
              <a:rPr dirty="0"/>
              <a:t>Offers a longer and shorter version for different institutional stakeholders, which enables comparisons to enhance reflection about </a:t>
            </a:r>
            <a:br>
              <a:rPr dirty="0"/>
            </a:br>
            <a:r>
              <a:rPr dirty="0"/>
              <a:t>varied opinions</a:t>
            </a:r>
          </a:p>
        </p:txBody>
      </p:sp>
      <p:sp>
        <p:nvSpPr>
          <p:cNvPr id="1334" name="Text Placeholder 5"/>
          <p:cNvSpPr txBox="1"/>
          <p:nvPr/>
        </p:nvSpPr>
        <p:spPr>
          <a:xfrm>
            <a:off x="5334386" y="1762682"/>
            <a:ext cx="5505063" cy="1823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914125">
              <a:spcBef>
                <a:spcPts val="600"/>
              </a:spcBef>
              <a:defRPr sz="1400" b="1">
                <a:solidFill>
                  <a:schemeClr val="accent3"/>
                </a:solidFill>
                <a:latin typeface="+mj-lt"/>
                <a:ea typeface="+mj-ea"/>
                <a:cs typeface="+mj-cs"/>
                <a:sym typeface="Arial"/>
              </a:defRPr>
            </a:pPr>
            <a:r>
              <a:rPr dirty="0"/>
              <a:t>What respondents said about taking the ITA*</a:t>
            </a:r>
            <a:endParaRPr sz="1200" dirty="0"/>
          </a:p>
          <a:p>
            <a:pPr defTabSz="914125">
              <a:spcBef>
                <a:spcPts val="600"/>
              </a:spcBef>
              <a:defRPr sz="1200" b="1">
                <a:solidFill>
                  <a:schemeClr val="accent3"/>
                </a:solidFill>
                <a:latin typeface="+mj-lt"/>
                <a:ea typeface="+mj-ea"/>
                <a:cs typeface="+mj-cs"/>
                <a:sym typeface="Arial"/>
              </a:defRPr>
            </a:pPr>
            <a:r>
              <a:rPr dirty="0"/>
              <a:t>100%</a:t>
            </a:r>
            <a:r>
              <a:rPr b="0" dirty="0"/>
              <a:t> of respondents ranked the </a:t>
            </a:r>
            <a:r>
              <a:rPr dirty="0"/>
              <a:t>relevance</a:t>
            </a:r>
            <a:r>
              <a:rPr b="0" dirty="0"/>
              <a:t> of the ITA to their institution </a:t>
            </a:r>
            <a:br>
              <a:rPr b="0" dirty="0"/>
            </a:br>
            <a:r>
              <a:rPr b="0" dirty="0"/>
              <a:t>as either “Good” or “Excellent”</a:t>
            </a:r>
            <a:endParaRPr sz="1600" dirty="0">
              <a:solidFill>
                <a:srgbClr val="41453B"/>
              </a:solidFill>
            </a:endParaRPr>
          </a:p>
          <a:p>
            <a:pPr defTabSz="914125">
              <a:spcBef>
                <a:spcPts val="600"/>
              </a:spcBef>
              <a:defRPr sz="1200" b="1">
                <a:solidFill>
                  <a:schemeClr val="accent3"/>
                </a:solidFill>
                <a:latin typeface="+mj-lt"/>
                <a:ea typeface="+mj-ea"/>
                <a:cs typeface="+mj-cs"/>
                <a:sym typeface="Arial"/>
              </a:defRPr>
            </a:pPr>
            <a:r>
              <a:rPr dirty="0"/>
              <a:t>90% </a:t>
            </a:r>
            <a:r>
              <a:rPr b="0" dirty="0"/>
              <a:t>felt the ITA </a:t>
            </a:r>
            <a:r>
              <a:rPr dirty="0"/>
              <a:t>results accurately represented </a:t>
            </a:r>
            <a:r>
              <a:rPr b="0" dirty="0"/>
              <a:t>their institution </a:t>
            </a:r>
            <a:endParaRPr sz="1600" dirty="0">
              <a:solidFill>
                <a:srgbClr val="41453B"/>
              </a:solidFill>
            </a:endParaRPr>
          </a:p>
          <a:p>
            <a:pPr defTabSz="914125">
              <a:spcBef>
                <a:spcPts val="600"/>
              </a:spcBef>
              <a:defRPr sz="1200" b="1">
                <a:solidFill>
                  <a:schemeClr val="accent3"/>
                </a:solidFill>
                <a:latin typeface="+mj-lt"/>
                <a:ea typeface="+mj-ea"/>
                <a:cs typeface="+mj-cs"/>
                <a:sym typeface="Arial"/>
              </a:defRPr>
            </a:pPr>
            <a:r>
              <a:rPr dirty="0"/>
              <a:t>100% </a:t>
            </a:r>
            <a:r>
              <a:rPr b="0" dirty="0"/>
              <a:t>agreed that the sense-making conversation was a </a:t>
            </a:r>
            <a:br>
              <a:rPr b="0" dirty="0"/>
            </a:br>
            <a:r>
              <a:rPr dirty="0"/>
              <a:t>good use of their time </a:t>
            </a:r>
            <a:r>
              <a:rPr b="0" dirty="0"/>
              <a:t>(60% strongly agreed)</a:t>
            </a:r>
            <a:endParaRPr sz="1600" dirty="0">
              <a:solidFill>
                <a:srgbClr val="41453B"/>
              </a:solidFill>
            </a:endParaRPr>
          </a:p>
          <a:p>
            <a:pPr defTabSz="914125">
              <a:spcBef>
                <a:spcPts val="600"/>
              </a:spcBef>
              <a:defRPr sz="1200" b="1">
                <a:solidFill>
                  <a:schemeClr val="accent3"/>
                </a:solidFill>
                <a:latin typeface="+mj-lt"/>
                <a:ea typeface="+mj-ea"/>
                <a:cs typeface="+mj-cs"/>
                <a:sym typeface="Arial"/>
              </a:defRPr>
            </a:pPr>
            <a:r>
              <a:rPr dirty="0"/>
              <a:t>85% </a:t>
            </a:r>
            <a:r>
              <a:rPr b="0" dirty="0"/>
              <a:t>felt the process will </a:t>
            </a:r>
            <a:r>
              <a:rPr dirty="0"/>
              <a:t>inform changes </a:t>
            </a:r>
            <a:r>
              <a:rPr b="0" dirty="0"/>
              <a:t>at their organization</a:t>
            </a:r>
          </a:p>
        </p:txBody>
      </p:sp>
      <p:sp>
        <p:nvSpPr>
          <p:cNvPr id="1335" name="Rectangle 12"/>
          <p:cNvSpPr txBox="1"/>
          <p:nvPr/>
        </p:nvSpPr>
        <p:spPr>
          <a:xfrm>
            <a:off x="5334386" y="3705667"/>
            <a:ext cx="5743189" cy="681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14300" indent="-114300">
              <a:spcBef>
                <a:spcPts val="600"/>
              </a:spcBef>
              <a:defRPr sz="1200">
                <a:solidFill>
                  <a:schemeClr val="accent3"/>
                </a:solidFill>
                <a:latin typeface="+mj-lt"/>
                <a:ea typeface="+mj-ea"/>
                <a:cs typeface="+mj-cs"/>
                <a:sym typeface="Arial"/>
              </a:defRPr>
            </a:pPr>
            <a:r>
              <a:rPr dirty="0"/>
              <a:t> “Just getting together in a small but diverse group helped identify what pockets around campus have information and which do not. This really</a:t>
            </a:r>
            <a:br>
              <a:rPr dirty="0"/>
            </a:br>
            <a:r>
              <a:rPr dirty="0"/>
              <a:t>emphasized our need for better communication across campus.”</a:t>
            </a:r>
            <a:br>
              <a:rPr dirty="0"/>
            </a:br>
            <a:r>
              <a:rPr sz="1100" i="1" dirty="0"/>
              <a:t>— Transformation Team member</a:t>
            </a:r>
          </a:p>
        </p:txBody>
      </p:sp>
      <p:sp>
        <p:nvSpPr>
          <p:cNvPr id="1336" name="TextBox 14"/>
          <p:cNvSpPr txBox="1"/>
          <p:nvPr/>
        </p:nvSpPr>
        <p:spPr>
          <a:xfrm>
            <a:off x="5401061" y="6078134"/>
            <a:ext cx="609447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914125">
              <a:lnSpc>
                <a:spcPct val="120000"/>
              </a:lnSpc>
              <a:defRPr sz="800">
                <a:solidFill>
                  <a:srgbClr val="808080"/>
                </a:solidFill>
                <a:latin typeface="+mj-lt"/>
                <a:ea typeface="+mj-ea"/>
                <a:cs typeface="+mj-cs"/>
                <a:sym typeface="Arial"/>
              </a:defRPr>
            </a:lvl1pPr>
          </a:lstStyle>
          <a:p>
            <a:r>
              <a:rPr dirty="0"/>
              <a:t>*User research performed with institutional users; results above are from 2019; sampling of responses </a:t>
            </a:r>
          </a:p>
        </p:txBody>
      </p:sp>
      <p:sp>
        <p:nvSpPr>
          <p:cNvPr id="1337" name="Rectangle 16"/>
          <p:cNvSpPr txBox="1"/>
          <p:nvPr/>
        </p:nvSpPr>
        <p:spPr>
          <a:xfrm>
            <a:off x="5334386" y="4923321"/>
            <a:ext cx="5629270" cy="503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14300" indent="-114300">
              <a:spcBef>
                <a:spcPts val="600"/>
              </a:spcBef>
              <a:defRPr sz="1200">
                <a:solidFill>
                  <a:schemeClr val="accent3"/>
                </a:solidFill>
                <a:latin typeface="+mj-lt"/>
                <a:ea typeface="+mj-ea"/>
                <a:cs typeface="+mj-cs"/>
                <a:sym typeface="Arial"/>
              </a:defRPr>
            </a:pPr>
            <a:r>
              <a:rPr dirty="0"/>
              <a:t> “There were the right people [in the room] to create a culture of sharing and focus the conversation. You need diverse voices to determine what to focus on.”</a:t>
            </a:r>
            <a:br>
              <a:rPr dirty="0"/>
            </a:br>
            <a:r>
              <a:rPr sz="1100" i="1" dirty="0"/>
              <a:t>— Dean of Student Support</a:t>
            </a:r>
          </a:p>
        </p:txBody>
      </p:sp>
      <p:sp>
        <p:nvSpPr>
          <p:cNvPr id="1338" name="Straight Connector 17"/>
          <p:cNvSpPr/>
          <p:nvPr/>
        </p:nvSpPr>
        <p:spPr>
          <a:xfrm>
            <a:off x="5334386" y="3521304"/>
            <a:ext cx="6314689" cy="1"/>
          </a:xfrm>
          <a:prstGeom prst="line">
            <a:avLst/>
          </a:prstGeom>
          <a:ln w="28575">
            <a:solidFill>
              <a:schemeClr val="accent6"/>
            </a:solidFill>
          </a:ln>
        </p:spPr>
        <p:txBody>
          <a:bodyPr lIns="45719" rIns="45719"/>
          <a:lstStyle/>
          <a:p>
            <a:endParaRPr dirty="0"/>
          </a:p>
        </p:txBody>
      </p:sp>
      <p:sp>
        <p:nvSpPr>
          <p:cNvPr id="1339" name="Straight Connector 18"/>
          <p:cNvSpPr/>
          <p:nvPr/>
        </p:nvSpPr>
        <p:spPr>
          <a:xfrm>
            <a:off x="5334386" y="4664304"/>
            <a:ext cx="6314689" cy="1"/>
          </a:xfrm>
          <a:prstGeom prst="line">
            <a:avLst/>
          </a:prstGeom>
          <a:ln w="28575">
            <a:solidFill>
              <a:schemeClr val="accent6"/>
            </a:solidFill>
          </a:ln>
        </p:spPr>
        <p:txBody>
          <a:bodyPr lIns="45719" rIns="45719"/>
          <a:lstStyle/>
          <a:p>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 name="Text Placeholder 1"/>
          <p:cNvSpPr txBox="1">
            <a:spLocks noGrp="1"/>
          </p:cNvSpPr>
          <p:nvPr>
            <p:ph type="body" sz="quarter" idx="1"/>
          </p:nvPr>
        </p:nvSpPr>
        <p:spPr>
          <a:xfrm>
            <a:off x="349319" y="421464"/>
            <a:ext cx="11486899" cy="206141"/>
          </a:xfrm>
          <a:prstGeom prst="rect">
            <a:avLst/>
          </a:prstGeom>
        </p:spPr>
        <p:txBody>
          <a:bodyPr/>
          <a:lstStyle/>
          <a:p>
            <a:r>
              <a:rPr dirty="0"/>
              <a:t>value</a:t>
            </a:r>
          </a:p>
        </p:txBody>
      </p:sp>
      <p:sp>
        <p:nvSpPr>
          <p:cNvPr id="1342"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How this fits in</a:t>
            </a:r>
          </a:p>
        </p:txBody>
      </p:sp>
      <p:sp>
        <p:nvSpPr>
          <p:cNvPr id="1343"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dirty="0"/>
          </a:p>
        </p:txBody>
      </p:sp>
      <p:sp>
        <p:nvSpPr>
          <p:cNvPr id="1344" name="Text Placeholder 4"/>
          <p:cNvSpPr>
            <a:spLocks noGrp="1"/>
          </p:cNvSpPr>
          <p:nvPr>
            <p:ph type="body" idx="22"/>
          </p:nvPr>
        </p:nvSpPr>
        <p:spPr>
          <a:xfrm>
            <a:off x="349251" y="1605434"/>
            <a:ext cx="8033912" cy="3267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lvl1pPr>
          </a:lstStyle>
          <a:p>
            <a:r>
              <a:rPr dirty="0"/>
              <a:t>This effort supports our efforts to continuously improve outcomes for all students:</a:t>
            </a:r>
          </a:p>
        </p:txBody>
      </p:sp>
      <p:grpSp>
        <p:nvGrpSpPr>
          <p:cNvPr id="1347" name="Rectangle 8"/>
          <p:cNvGrpSpPr/>
          <p:nvPr/>
        </p:nvGrpSpPr>
        <p:grpSpPr>
          <a:xfrm>
            <a:off x="2916051" y="3288126"/>
            <a:ext cx="1554481" cy="954108"/>
            <a:chOff x="0" y="0"/>
            <a:chExt cx="1554480" cy="954106"/>
          </a:xfrm>
        </p:grpSpPr>
        <p:sp>
          <p:nvSpPr>
            <p:cNvPr id="1345" name="Rectangle"/>
            <p:cNvSpPr/>
            <p:nvPr/>
          </p:nvSpPr>
          <p:spPr>
            <a:xfrm>
              <a:off x="-1" y="0"/>
              <a:ext cx="1554482" cy="954107"/>
            </a:xfrm>
            <a:prstGeom prst="rect">
              <a:avLst/>
            </a:prstGeom>
            <a:solidFill>
              <a:srgbClr val="FFFFFF"/>
            </a:solidFill>
            <a:ln w="19050" cap="flat">
              <a:solidFill>
                <a:schemeClr val="accent1"/>
              </a:solidFill>
              <a:prstDash val="solid"/>
              <a:round/>
            </a:ln>
            <a:effectLst/>
          </p:spPr>
          <p:txBody>
            <a:bodyPr wrap="square" lIns="45719" tIns="45719" rIns="45719" bIns="45719" numCol="1" anchor="t">
              <a:noAutofit/>
            </a:bodyPr>
            <a:lstStyle/>
            <a:p>
              <a:pPr defTabSz="544047">
                <a:spcBef>
                  <a:spcPts val="300"/>
                </a:spcBef>
              </a:pPr>
              <a:endParaRPr dirty="0"/>
            </a:p>
          </p:txBody>
        </p:sp>
        <p:sp>
          <p:nvSpPr>
            <p:cNvPr id="1346" name="Institution leaders gather information and people  to reflect on goals,  progress, and plans"/>
            <p:cNvSpPr txBox="1"/>
            <p:nvPr/>
          </p:nvSpPr>
          <p:spPr>
            <a:xfrm>
              <a:off x="55226" y="55227"/>
              <a:ext cx="1489730" cy="6460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02" tIns="45702" rIns="45702" bIns="45702" numCol="1" anchor="t">
              <a:spAutoFit/>
            </a:bodyPr>
            <a:lstStyle/>
            <a:p>
              <a:pPr defTabSz="544047">
                <a:spcBef>
                  <a:spcPts val="300"/>
                </a:spcBef>
                <a:defRPr sz="1000">
                  <a:solidFill>
                    <a:srgbClr val="50342D"/>
                  </a:solidFill>
                  <a:latin typeface="+mj-lt"/>
                  <a:ea typeface="+mj-ea"/>
                  <a:cs typeface="+mj-cs"/>
                  <a:sym typeface="Arial"/>
                </a:defRPr>
              </a:pPr>
              <a:r>
                <a:rPr dirty="0"/>
                <a:t>Institution leaders gather information and people </a:t>
              </a:r>
              <a:br>
                <a:rPr dirty="0"/>
              </a:br>
              <a:r>
                <a:rPr dirty="0"/>
                <a:t>to reflect on goals, </a:t>
              </a:r>
              <a:br>
                <a:rPr dirty="0"/>
              </a:br>
              <a:r>
                <a:rPr dirty="0"/>
                <a:t>progress, and plans</a:t>
              </a:r>
            </a:p>
          </p:txBody>
        </p:sp>
      </p:grpSp>
      <p:grpSp>
        <p:nvGrpSpPr>
          <p:cNvPr id="1350" name="Rectangle 11"/>
          <p:cNvGrpSpPr/>
          <p:nvPr/>
        </p:nvGrpSpPr>
        <p:grpSpPr>
          <a:xfrm>
            <a:off x="592090" y="3288127"/>
            <a:ext cx="1554481" cy="954108"/>
            <a:chOff x="0" y="0"/>
            <a:chExt cx="1554480" cy="954106"/>
          </a:xfrm>
        </p:grpSpPr>
        <p:sp>
          <p:nvSpPr>
            <p:cNvPr id="1348" name="Rectangle"/>
            <p:cNvSpPr/>
            <p:nvPr/>
          </p:nvSpPr>
          <p:spPr>
            <a:xfrm>
              <a:off x="-1" y="0"/>
              <a:ext cx="1554482" cy="954107"/>
            </a:xfrm>
            <a:prstGeom prst="rect">
              <a:avLst/>
            </a:prstGeom>
            <a:solidFill>
              <a:srgbClr val="FFFFFF"/>
            </a:solidFill>
            <a:ln w="19050" cap="flat">
              <a:solidFill>
                <a:schemeClr val="accent1"/>
              </a:solidFill>
              <a:prstDash val="solid"/>
              <a:round/>
            </a:ln>
            <a:effectLst/>
          </p:spPr>
          <p:txBody>
            <a:bodyPr wrap="square" lIns="45719" tIns="45719" rIns="45719" bIns="45719" numCol="1" anchor="t">
              <a:noAutofit/>
            </a:bodyPr>
            <a:lstStyle/>
            <a:p>
              <a:pPr defTabSz="544047">
                <a:spcBef>
                  <a:spcPts val="300"/>
                </a:spcBef>
              </a:pPr>
              <a:endParaRPr dirty="0"/>
            </a:p>
          </p:txBody>
        </p:sp>
        <p:sp>
          <p:nvSpPr>
            <p:cNvPr id="1349" name="Institution leaders want to review, analyze, and consider student success initiatives  and goals"/>
            <p:cNvSpPr txBox="1"/>
            <p:nvPr/>
          </p:nvSpPr>
          <p:spPr>
            <a:xfrm>
              <a:off x="55226" y="55227"/>
              <a:ext cx="1489730" cy="7857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02" tIns="45702" rIns="45702" bIns="45702" numCol="1" anchor="t">
              <a:spAutoFit/>
            </a:bodyPr>
            <a:lstStyle/>
            <a:p>
              <a:pPr defTabSz="544047">
                <a:spcBef>
                  <a:spcPts val="300"/>
                </a:spcBef>
                <a:defRPr sz="1000">
                  <a:solidFill>
                    <a:srgbClr val="50342D"/>
                  </a:solidFill>
                  <a:latin typeface="+mj-lt"/>
                  <a:ea typeface="+mj-ea"/>
                  <a:cs typeface="+mj-cs"/>
                  <a:sym typeface="Arial"/>
                </a:defRPr>
              </a:pPr>
              <a:r>
                <a:rPr dirty="0"/>
                <a:t>Institution leaders want to review, analyze, and consider student success initiatives </a:t>
              </a:r>
              <a:br>
                <a:rPr dirty="0"/>
              </a:br>
              <a:r>
                <a:rPr dirty="0"/>
                <a:t>and goals</a:t>
              </a:r>
            </a:p>
          </p:txBody>
        </p:sp>
      </p:grpSp>
      <p:grpSp>
        <p:nvGrpSpPr>
          <p:cNvPr id="1353" name="Rectangle 14"/>
          <p:cNvGrpSpPr/>
          <p:nvPr/>
        </p:nvGrpSpPr>
        <p:grpSpPr>
          <a:xfrm>
            <a:off x="5240011" y="3288127"/>
            <a:ext cx="1554481" cy="954108"/>
            <a:chOff x="0" y="0"/>
            <a:chExt cx="1554480" cy="954106"/>
          </a:xfrm>
        </p:grpSpPr>
        <p:sp>
          <p:nvSpPr>
            <p:cNvPr id="1351" name="Rectangle"/>
            <p:cNvSpPr/>
            <p:nvPr/>
          </p:nvSpPr>
          <p:spPr>
            <a:xfrm>
              <a:off x="-1" y="0"/>
              <a:ext cx="1554482" cy="954107"/>
            </a:xfrm>
            <a:prstGeom prst="rect">
              <a:avLst/>
            </a:prstGeom>
            <a:solidFill>
              <a:srgbClr val="FFFFFF"/>
            </a:solidFill>
            <a:ln w="19050" cap="flat">
              <a:solidFill>
                <a:schemeClr val="accent1"/>
              </a:solidFill>
              <a:prstDash val="solid"/>
              <a:round/>
            </a:ln>
            <a:effectLst/>
          </p:spPr>
          <p:txBody>
            <a:bodyPr wrap="square" lIns="45719" tIns="45719" rIns="45719" bIns="45719" numCol="1" anchor="t">
              <a:noAutofit/>
            </a:bodyPr>
            <a:lstStyle/>
            <a:p>
              <a:pPr defTabSz="544047">
                <a:spcBef>
                  <a:spcPts val="300"/>
                </a:spcBef>
              </a:pPr>
              <a:endParaRPr dirty="0"/>
            </a:p>
          </p:txBody>
        </p:sp>
        <p:sp>
          <p:nvSpPr>
            <p:cNvPr id="1352" name="Leaders review data, discuss alternatives, and prioritize in order to initiate/proceed with plans to address gaps"/>
            <p:cNvSpPr txBox="1"/>
            <p:nvPr/>
          </p:nvSpPr>
          <p:spPr>
            <a:xfrm>
              <a:off x="55226" y="55227"/>
              <a:ext cx="1489730" cy="7857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02" tIns="45702" rIns="45702" bIns="45702" numCol="1" anchor="t">
              <a:spAutoFit/>
            </a:bodyPr>
            <a:lstStyle>
              <a:lvl1pPr defTabSz="544047">
                <a:spcBef>
                  <a:spcPts val="300"/>
                </a:spcBef>
                <a:defRPr sz="1000">
                  <a:solidFill>
                    <a:srgbClr val="50342D"/>
                  </a:solidFill>
                  <a:latin typeface="+mj-lt"/>
                  <a:ea typeface="+mj-ea"/>
                  <a:cs typeface="+mj-cs"/>
                  <a:sym typeface="Arial"/>
                </a:defRPr>
              </a:lvl1pPr>
            </a:lstStyle>
            <a:p>
              <a:r>
                <a:rPr dirty="0"/>
                <a:t>Leaders review data, discuss alternatives, and prioritize in order to initiate/proceed with plans to address gaps</a:t>
              </a:r>
            </a:p>
          </p:txBody>
        </p:sp>
      </p:grpSp>
      <p:grpSp>
        <p:nvGrpSpPr>
          <p:cNvPr id="1356" name="Rectangle 15"/>
          <p:cNvGrpSpPr/>
          <p:nvPr/>
        </p:nvGrpSpPr>
        <p:grpSpPr>
          <a:xfrm>
            <a:off x="7563973" y="3288138"/>
            <a:ext cx="1554481" cy="954108"/>
            <a:chOff x="0" y="0"/>
            <a:chExt cx="1554480" cy="954106"/>
          </a:xfrm>
        </p:grpSpPr>
        <p:sp>
          <p:nvSpPr>
            <p:cNvPr id="1354" name="Rectangle"/>
            <p:cNvSpPr/>
            <p:nvPr/>
          </p:nvSpPr>
          <p:spPr>
            <a:xfrm>
              <a:off x="-1" y="0"/>
              <a:ext cx="1554482" cy="954107"/>
            </a:xfrm>
            <a:prstGeom prst="rect">
              <a:avLst/>
            </a:prstGeom>
            <a:solidFill>
              <a:srgbClr val="FFFFFF"/>
            </a:solidFill>
            <a:ln w="19050" cap="flat">
              <a:solidFill>
                <a:schemeClr val="accent1"/>
              </a:solidFill>
              <a:prstDash val="solid"/>
              <a:round/>
            </a:ln>
            <a:effectLst/>
          </p:spPr>
          <p:txBody>
            <a:bodyPr wrap="square" lIns="45719" tIns="45719" rIns="45719" bIns="45719" numCol="1" anchor="t">
              <a:noAutofit/>
            </a:bodyPr>
            <a:lstStyle/>
            <a:p>
              <a:pPr defTabSz="544047">
                <a:spcBef>
                  <a:spcPts val="300"/>
                </a:spcBef>
              </a:pPr>
              <a:endParaRPr dirty="0"/>
            </a:p>
          </p:txBody>
        </p:sp>
        <p:sp>
          <p:nvSpPr>
            <p:cNvPr id="1355" name="Leaders make changes and investments in people, process, and technology in order to address gaps"/>
            <p:cNvSpPr txBox="1"/>
            <p:nvPr/>
          </p:nvSpPr>
          <p:spPr>
            <a:xfrm>
              <a:off x="55226" y="55227"/>
              <a:ext cx="1489730" cy="7857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02" tIns="45702" rIns="45702" bIns="45702" numCol="1" anchor="t">
              <a:spAutoFit/>
            </a:bodyPr>
            <a:lstStyle>
              <a:lvl1pPr defTabSz="544047">
                <a:spcBef>
                  <a:spcPts val="300"/>
                </a:spcBef>
                <a:defRPr sz="1000">
                  <a:solidFill>
                    <a:srgbClr val="50342D"/>
                  </a:solidFill>
                  <a:latin typeface="+mj-lt"/>
                  <a:ea typeface="+mj-ea"/>
                  <a:cs typeface="+mj-cs"/>
                  <a:sym typeface="Arial"/>
                </a:defRPr>
              </a:lvl1pPr>
            </a:lstStyle>
            <a:p>
              <a:r>
                <a:rPr dirty="0"/>
                <a:t>Leaders make changes and investments in people, process, and technology in order to address gaps</a:t>
              </a:r>
            </a:p>
          </p:txBody>
        </p:sp>
      </p:grpSp>
      <p:grpSp>
        <p:nvGrpSpPr>
          <p:cNvPr id="1359" name="Rectangle 16"/>
          <p:cNvGrpSpPr/>
          <p:nvPr/>
        </p:nvGrpSpPr>
        <p:grpSpPr>
          <a:xfrm>
            <a:off x="9887935" y="3288126"/>
            <a:ext cx="1554481" cy="954108"/>
            <a:chOff x="0" y="0"/>
            <a:chExt cx="1554480" cy="954106"/>
          </a:xfrm>
        </p:grpSpPr>
        <p:sp>
          <p:nvSpPr>
            <p:cNvPr id="1357" name="Rectangle"/>
            <p:cNvSpPr/>
            <p:nvPr/>
          </p:nvSpPr>
          <p:spPr>
            <a:xfrm>
              <a:off x="-1" y="0"/>
              <a:ext cx="1554482" cy="954107"/>
            </a:xfrm>
            <a:prstGeom prst="rect">
              <a:avLst/>
            </a:prstGeom>
            <a:solidFill>
              <a:srgbClr val="FFFFFF"/>
            </a:solidFill>
            <a:ln w="19050" cap="flat">
              <a:solidFill>
                <a:schemeClr val="accent1"/>
              </a:solidFill>
              <a:prstDash val="solid"/>
              <a:round/>
            </a:ln>
            <a:effectLst/>
          </p:spPr>
          <p:txBody>
            <a:bodyPr wrap="square" lIns="45719" tIns="45719" rIns="45719" bIns="45719" numCol="1" anchor="t">
              <a:noAutofit/>
            </a:bodyPr>
            <a:lstStyle/>
            <a:p>
              <a:pPr defTabSz="544047">
                <a:spcBef>
                  <a:spcPts val="300"/>
                </a:spcBef>
              </a:pPr>
              <a:endParaRPr dirty="0"/>
            </a:p>
          </p:txBody>
        </p:sp>
        <p:sp>
          <p:nvSpPr>
            <p:cNvPr id="1358" name="Leaders monitor progress against  goals and support  the changes made"/>
            <p:cNvSpPr txBox="1"/>
            <p:nvPr/>
          </p:nvSpPr>
          <p:spPr>
            <a:xfrm>
              <a:off x="55226" y="55227"/>
              <a:ext cx="1489730" cy="6460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02" tIns="45702" rIns="45702" bIns="45702" numCol="1" anchor="t">
              <a:spAutoFit/>
            </a:bodyPr>
            <a:lstStyle/>
            <a:p>
              <a:pPr defTabSz="544047">
                <a:spcBef>
                  <a:spcPts val="300"/>
                </a:spcBef>
                <a:defRPr sz="1000">
                  <a:solidFill>
                    <a:srgbClr val="50342D"/>
                  </a:solidFill>
                  <a:latin typeface="+mj-lt"/>
                  <a:ea typeface="+mj-ea"/>
                  <a:cs typeface="+mj-cs"/>
                  <a:sym typeface="Arial"/>
                </a:defRPr>
              </a:pPr>
              <a:r>
                <a:rPr dirty="0"/>
                <a:t>Leaders monitor progress against </a:t>
              </a:r>
              <a:br>
                <a:rPr dirty="0"/>
              </a:br>
              <a:r>
                <a:rPr dirty="0"/>
                <a:t>goals and support </a:t>
              </a:r>
              <a:br>
                <a:rPr dirty="0"/>
              </a:br>
              <a:r>
                <a:rPr dirty="0"/>
                <a:t>the changes made</a:t>
              </a:r>
            </a:p>
          </p:txBody>
        </p:sp>
      </p:grpSp>
      <p:grpSp>
        <p:nvGrpSpPr>
          <p:cNvPr id="1375" name="Group 17"/>
          <p:cNvGrpSpPr/>
          <p:nvPr/>
        </p:nvGrpSpPr>
        <p:grpSpPr>
          <a:xfrm>
            <a:off x="592090" y="2086350"/>
            <a:ext cx="11067819" cy="1033737"/>
            <a:chOff x="0" y="0"/>
            <a:chExt cx="11067818" cy="1033736"/>
          </a:xfrm>
        </p:grpSpPr>
        <p:sp>
          <p:nvSpPr>
            <p:cNvPr id="1360" name="Straight Connector 18"/>
            <p:cNvSpPr/>
            <p:nvPr/>
          </p:nvSpPr>
          <p:spPr>
            <a:xfrm>
              <a:off x="2716805" y="0"/>
              <a:ext cx="1" cy="435116"/>
            </a:xfrm>
            <a:prstGeom prst="line">
              <a:avLst/>
            </a:prstGeom>
            <a:noFill/>
            <a:ln w="28575" cap="flat">
              <a:solidFill>
                <a:srgbClr val="50342D"/>
              </a:solidFill>
              <a:prstDash val="sysDot"/>
              <a:round/>
              <a:tailEnd type="triangle" w="med" len="med"/>
            </a:ln>
            <a:effectLst/>
          </p:spPr>
          <p:txBody>
            <a:bodyPr wrap="square" lIns="45719" tIns="45719" rIns="45719" bIns="45719" numCol="1" anchor="t">
              <a:noAutofit/>
            </a:bodyPr>
            <a:lstStyle/>
            <a:p>
              <a:endParaRPr dirty="0"/>
            </a:p>
          </p:txBody>
        </p:sp>
        <p:sp>
          <p:nvSpPr>
            <p:cNvPr id="1361" name="Straight Connector 19"/>
            <p:cNvSpPr/>
            <p:nvPr/>
          </p:nvSpPr>
          <p:spPr>
            <a:xfrm flipH="1" flipV="1">
              <a:off x="2716806" y="0"/>
              <a:ext cx="6916836" cy="1"/>
            </a:xfrm>
            <a:prstGeom prst="line">
              <a:avLst/>
            </a:prstGeom>
            <a:noFill/>
            <a:ln w="28575" cap="flat">
              <a:solidFill>
                <a:srgbClr val="50342D"/>
              </a:solidFill>
              <a:prstDash val="sysDot"/>
              <a:round/>
            </a:ln>
            <a:effectLst/>
          </p:spPr>
          <p:txBody>
            <a:bodyPr wrap="square" lIns="45719" tIns="45719" rIns="45719" bIns="45719" numCol="1" anchor="t">
              <a:noAutofit/>
            </a:bodyPr>
            <a:lstStyle/>
            <a:p>
              <a:endParaRPr dirty="0"/>
            </a:p>
          </p:txBody>
        </p:sp>
        <p:sp>
          <p:nvSpPr>
            <p:cNvPr id="1362" name="Straight Connector 20"/>
            <p:cNvSpPr/>
            <p:nvPr/>
          </p:nvSpPr>
          <p:spPr>
            <a:xfrm flipV="1">
              <a:off x="9633641" y="0"/>
              <a:ext cx="1" cy="435117"/>
            </a:xfrm>
            <a:prstGeom prst="line">
              <a:avLst/>
            </a:prstGeom>
            <a:noFill/>
            <a:ln w="28575" cap="flat">
              <a:solidFill>
                <a:srgbClr val="50342D"/>
              </a:solidFill>
              <a:prstDash val="sysDot"/>
              <a:round/>
            </a:ln>
            <a:effectLst/>
          </p:spPr>
          <p:txBody>
            <a:bodyPr wrap="square" lIns="45719" tIns="45719" rIns="45719" bIns="45719" numCol="1" anchor="t">
              <a:noAutofit/>
            </a:bodyPr>
            <a:lstStyle/>
            <a:p>
              <a:endParaRPr dirty="0"/>
            </a:p>
          </p:txBody>
        </p:sp>
        <p:sp>
          <p:nvSpPr>
            <p:cNvPr id="1363" name="TextBox 21"/>
            <p:cNvSpPr/>
            <p:nvPr/>
          </p:nvSpPr>
          <p:spPr>
            <a:xfrm>
              <a:off x="10364665" y="504111"/>
              <a:ext cx="450311" cy="529626"/>
            </a:xfrm>
            <a:prstGeom prst="chevron">
              <a:avLst>
                <a:gd name="adj" fmla="val 61181"/>
              </a:avLst>
            </a:prstGeom>
            <a:solidFill>
              <a:srgbClr val="50342D"/>
            </a:solidFill>
            <a:ln w="12700" cap="flat">
              <a:noFill/>
              <a:miter lim="400000"/>
            </a:ln>
            <a:effectLst/>
          </p:spPr>
          <p:txBody>
            <a:bodyPr wrap="square" lIns="45719" tIns="45719" rIns="45719" bIns="45719" numCol="1" anchor="ctr">
              <a:noAutofit/>
            </a:bodyPr>
            <a:lstStyle/>
            <a:p>
              <a:pPr algn="ctr">
                <a:spcBef>
                  <a:spcPts val="600"/>
                </a:spcBef>
                <a:defRPr sz="900" b="1">
                  <a:solidFill>
                    <a:srgbClr val="FFFFFF"/>
                  </a:solidFill>
                  <a:latin typeface="+mj-lt"/>
                  <a:ea typeface="+mj-ea"/>
                  <a:cs typeface="+mj-cs"/>
                  <a:sym typeface="Arial"/>
                </a:defRPr>
              </a:pPr>
              <a:endParaRPr dirty="0"/>
            </a:p>
          </p:txBody>
        </p:sp>
        <p:sp>
          <p:nvSpPr>
            <p:cNvPr id="1364" name="Pentagon 22"/>
            <p:cNvSpPr/>
            <p:nvPr/>
          </p:nvSpPr>
          <p:spPr>
            <a:xfrm>
              <a:off x="0" y="506046"/>
              <a:ext cx="10526619" cy="525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81" y="0"/>
                  </a:lnTo>
                  <a:lnTo>
                    <a:pt x="21600" y="10800"/>
                  </a:lnTo>
                  <a:lnTo>
                    <a:pt x="21081" y="21600"/>
                  </a:lnTo>
                  <a:lnTo>
                    <a:pt x="0" y="21600"/>
                  </a:lnTo>
                  <a:close/>
                </a:path>
              </a:pathLst>
            </a:custGeom>
            <a:solidFill>
              <a:srgbClr val="BFBFBF">
                <a:alpha val="35000"/>
              </a:srgbClr>
            </a:solidFill>
            <a:ln w="12700" cap="flat">
              <a:noFill/>
              <a:miter lim="400000"/>
            </a:ln>
            <a:effectLst/>
          </p:spPr>
          <p:txBody>
            <a:bodyPr wrap="square" lIns="45719" tIns="45719" rIns="45719" bIns="45719" numCol="1" anchor="ctr">
              <a:noAutofit/>
            </a:bodyPr>
            <a:lstStyle/>
            <a:p>
              <a:pPr algn="ctr">
                <a:defRPr sz="900">
                  <a:solidFill>
                    <a:srgbClr val="FFFFFF"/>
                  </a:solidFill>
                </a:defRPr>
              </a:pPr>
              <a:endParaRPr dirty="0"/>
            </a:p>
          </p:txBody>
        </p:sp>
        <p:sp>
          <p:nvSpPr>
            <p:cNvPr id="1365" name="TextBox 23"/>
            <p:cNvSpPr txBox="1"/>
            <p:nvPr/>
          </p:nvSpPr>
          <p:spPr>
            <a:xfrm>
              <a:off x="171358" y="705423"/>
              <a:ext cx="940915"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914078">
                <a:lnSpc>
                  <a:spcPct val="90000"/>
                </a:lnSpc>
                <a:defRPr sz="900" b="1">
                  <a:solidFill>
                    <a:srgbClr val="50342D"/>
                  </a:solidFill>
                  <a:latin typeface="+mj-lt"/>
                  <a:ea typeface="+mj-ea"/>
                  <a:cs typeface="+mj-cs"/>
                  <a:sym typeface="Arial"/>
                </a:defRPr>
              </a:lvl1pPr>
            </a:lstStyle>
            <a:p>
              <a:r>
                <a:rPr dirty="0"/>
                <a:t>PREPARE</a:t>
              </a:r>
            </a:p>
          </p:txBody>
        </p:sp>
        <p:sp>
          <p:nvSpPr>
            <p:cNvPr id="1366" name="TextBox 24"/>
            <p:cNvSpPr txBox="1"/>
            <p:nvPr/>
          </p:nvSpPr>
          <p:spPr>
            <a:xfrm>
              <a:off x="3972085" y="711099"/>
              <a:ext cx="2321322"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914078">
                <a:lnSpc>
                  <a:spcPct val="90000"/>
                </a:lnSpc>
                <a:defRPr sz="900" b="1">
                  <a:solidFill>
                    <a:srgbClr val="50342D"/>
                  </a:solidFill>
                  <a:latin typeface="+mj-lt"/>
                  <a:ea typeface="+mj-ea"/>
                  <a:cs typeface="+mj-cs"/>
                  <a:sym typeface="Arial"/>
                </a:defRPr>
              </a:lvl1pPr>
            </a:lstStyle>
            <a:p>
              <a:r>
                <a:rPr dirty="0"/>
                <a:t>PRIORITIZE</a:t>
              </a:r>
            </a:p>
          </p:txBody>
        </p:sp>
        <p:sp>
          <p:nvSpPr>
            <p:cNvPr id="1367" name="TextBox 25"/>
            <p:cNvSpPr txBox="1"/>
            <p:nvPr/>
          </p:nvSpPr>
          <p:spPr>
            <a:xfrm>
              <a:off x="7122037" y="705423"/>
              <a:ext cx="84376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914078">
                <a:lnSpc>
                  <a:spcPct val="90000"/>
                </a:lnSpc>
                <a:defRPr sz="900" b="1">
                  <a:solidFill>
                    <a:srgbClr val="50342D"/>
                  </a:solidFill>
                  <a:latin typeface="+mj-lt"/>
                  <a:ea typeface="+mj-ea"/>
                  <a:cs typeface="+mj-cs"/>
                  <a:sym typeface="Arial"/>
                </a:defRPr>
              </a:lvl1pPr>
            </a:lstStyle>
            <a:p>
              <a:r>
                <a:rPr dirty="0"/>
                <a:t>ACT</a:t>
              </a:r>
            </a:p>
          </p:txBody>
        </p:sp>
        <p:sp>
          <p:nvSpPr>
            <p:cNvPr id="1368" name="TextBox 26"/>
            <p:cNvSpPr/>
            <p:nvPr/>
          </p:nvSpPr>
          <p:spPr>
            <a:xfrm>
              <a:off x="10617508" y="504111"/>
              <a:ext cx="450311" cy="529626"/>
            </a:xfrm>
            <a:prstGeom prst="chevron">
              <a:avLst>
                <a:gd name="adj" fmla="val 61181"/>
              </a:avLst>
            </a:prstGeom>
            <a:solidFill>
              <a:srgbClr val="50342D"/>
            </a:solidFill>
            <a:ln w="12700" cap="flat">
              <a:noFill/>
              <a:miter lim="400000"/>
            </a:ln>
            <a:effectLst/>
          </p:spPr>
          <p:txBody>
            <a:bodyPr wrap="square" lIns="45719" tIns="45719" rIns="45719" bIns="45719" numCol="1" anchor="ctr">
              <a:noAutofit/>
            </a:bodyPr>
            <a:lstStyle/>
            <a:p>
              <a:pPr algn="ctr">
                <a:spcBef>
                  <a:spcPts val="600"/>
                </a:spcBef>
                <a:defRPr sz="900" b="1">
                  <a:solidFill>
                    <a:srgbClr val="FFFFFF"/>
                  </a:solidFill>
                  <a:latin typeface="+mj-lt"/>
                  <a:ea typeface="+mj-ea"/>
                  <a:cs typeface="+mj-cs"/>
                  <a:sym typeface="Arial"/>
                </a:defRPr>
              </a:pPr>
              <a:endParaRPr dirty="0"/>
            </a:p>
          </p:txBody>
        </p:sp>
        <p:sp>
          <p:nvSpPr>
            <p:cNvPr id="1369" name="TextBox 27"/>
            <p:cNvSpPr txBox="1"/>
            <p:nvPr/>
          </p:nvSpPr>
          <p:spPr>
            <a:xfrm>
              <a:off x="2331829" y="711099"/>
              <a:ext cx="823133"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914078">
                <a:lnSpc>
                  <a:spcPct val="90000"/>
                </a:lnSpc>
                <a:defRPr sz="900" b="1">
                  <a:solidFill>
                    <a:srgbClr val="50342D"/>
                  </a:solidFill>
                  <a:latin typeface="+mj-lt"/>
                  <a:ea typeface="+mj-ea"/>
                  <a:cs typeface="+mj-cs"/>
                  <a:sym typeface="Arial"/>
                </a:defRPr>
              </a:lvl1pPr>
            </a:lstStyle>
            <a:p>
              <a:r>
                <a:rPr dirty="0"/>
                <a:t>REFLECT</a:t>
              </a:r>
            </a:p>
          </p:txBody>
        </p:sp>
        <p:sp>
          <p:nvSpPr>
            <p:cNvPr id="1370" name="TextBox 28"/>
            <p:cNvSpPr txBox="1"/>
            <p:nvPr/>
          </p:nvSpPr>
          <p:spPr>
            <a:xfrm>
              <a:off x="9295844" y="705423"/>
              <a:ext cx="8437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914078">
                <a:lnSpc>
                  <a:spcPct val="90000"/>
                </a:lnSpc>
                <a:defRPr sz="900" b="1">
                  <a:solidFill>
                    <a:srgbClr val="50342D"/>
                  </a:solidFill>
                  <a:latin typeface="+mj-lt"/>
                  <a:ea typeface="+mj-ea"/>
                  <a:cs typeface="+mj-cs"/>
                  <a:sym typeface="Arial"/>
                </a:defRPr>
              </a:lvl1pPr>
            </a:lstStyle>
            <a:p>
              <a:r>
                <a:rPr dirty="0"/>
                <a:t>MONITOR</a:t>
              </a:r>
            </a:p>
          </p:txBody>
        </p:sp>
        <p:sp>
          <p:nvSpPr>
            <p:cNvPr id="1371" name="Straight Connector 29"/>
            <p:cNvSpPr/>
            <p:nvPr/>
          </p:nvSpPr>
          <p:spPr>
            <a:xfrm flipV="1">
              <a:off x="7950667" y="751895"/>
              <a:ext cx="1121081" cy="11353"/>
            </a:xfrm>
            <a:prstGeom prst="line">
              <a:avLst/>
            </a:prstGeom>
            <a:noFill/>
            <a:ln w="28575" cap="flat">
              <a:solidFill>
                <a:srgbClr val="50342D"/>
              </a:solidFill>
              <a:prstDash val="sysDot"/>
              <a:round/>
              <a:tailEnd type="triangle" w="med" len="med"/>
            </a:ln>
            <a:effectLst/>
          </p:spPr>
          <p:txBody>
            <a:bodyPr wrap="square" lIns="45719" tIns="45719" rIns="45719" bIns="45719" numCol="1" anchor="t">
              <a:noAutofit/>
            </a:bodyPr>
            <a:lstStyle/>
            <a:p>
              <a:endParaRPr dirty="0"/>
            </a:p>
          </p:txBody>
        </p:sp>
        <p:sp>
          <p:nvSpPr>
            <p:cNvPr id="1372" name="Straight Connector 30"/>
            <p:cNvSpPr/>
            <p:nvPr/>
          </p:nvSpPr>
          <p:spPr>
            <a:xfrm flipV="1">
              <a:off x="6000957" y="763247"/>
              <a:ext cx="1121081" cy="11353"/>
            </a:xfrm>
            <a:prstGeom prst="line">
              <a:avLst/>
            </a:prstGeom>
            <a:noFill/>
            <a:ln w="28575" cap="flat">
              <a:solidFill>
                <a:srgbClr val="50342D"/>
              </a:solidFill>
              <a:prstDash val="sysDot"/>
              <a:round/>
              <a:tailEnd type="triangle" w="med" len="med"/>
            </a:ln>
            <a:effectLst/>
          </p:spPr>
          <p:txBody>
            <a:bodyPr wrap="square" lIns="45719" tIns="45719" rIns="45719" bIns="45719" numCol="1" anchor="t">
              <a:noAutofit/>
            </a:bodyPr>
            <a:lstStyle/>
            <a:p>
              <a:endParaRPr dirty="0"/>
            </a:p>
          </p:txBody>
        </p:sp>
        <p:sp>
          <p:nvSpPr>
            <p:cNvPr id="1373" name="Straight Connector 31"/>
            <p:cNvSpPr/>
            <p:nvPr/>
          </p:nvSpPr>
          <p:spPr>
            <a:xfrm flipV="1">
              <a:off x="3197706" y="763247"/>
              <a:ext cx="1121081" cy="11353"/>
            </a:xfrm>
            <a:prstGeom prst="line">
              <a:avLst/>
            </a:prstGeom>
            <a:noFill/>
            <a:ln w="28575" cap="flat">
              <a:solidFill>
                <a:srgbClr val="50342D"/>
              </a:solidFill>
              <a:prstDash val="sysDot"/>
              <a:round/>
              <a:tailEnd type="triangle" w="med" len="med"/>
            </a:ln>
            <a:effectLst/>
          </p:spPr>
          <p:txBody>
            <a:bodyPr wrap="square" lIns="45719" tIns="45719" rIns="45719" bIns="45719" numCol="1" anchor="t">
              <a:noAutofit/>
            </a:bodyPr>
            <a:lstStyle/>
            <a:p>
              <a:endParaRPr dirty="0"/>
            </a:p>
          </p:txBody>
        </p:sp>
        <p:sp>
          <p:nvSpPr>
            <p:cNvPr id="1374" name="Straight Connector 32"/>
            <p:cNvSpPr/>
            <p:nvPr/>
          </p:nvSpPr>
          <p:spPr>
            <a:xfrm flipV="1">
              <a:off x="1098840" y="763247"/>
              <a:ext cx="1121081" cy="11353"/>
            </a:xfrm>
            <a:prstGeom prst="line">
              <a:avLst/>
            </a:prstGeom>
            <a:noFill/>
            <a:ln w="28575" cap="flat">
              <a:solidFill>
                <a:srgbClr val="50342D"/>
              </a:solidFill>
              <a:prstDash val="sysDot"/>
              <a:round/>
              <a:tailEnd type="triangle" w="med" len="med"/>
            </a:ln>
            <a:effectLst/>
          </p:spPr>
          <p:txBody>
            <a:bodyPr wrap="square" lIns="45719" tIns="45719" rIns="45719" bIns="45719" numCol="1" anchor="t">
              <a:noAutofit/>
            </a:bodyPr>
            <a:lstStyle/>
            <a:p>
              <a:endParaRPr dirty="0"/>
            </a:p>
          </p:txBody>
        </p:sp>
      </p:grpSp>
      <p:grpSp>
        <p:nvGrpSpPr>
          <p:cNvPr id="1378" name="Rectangle 47"/>
          <p:cNvGrpSpPr/>
          <p:nvPr/>
        </p:nvGrpSpPr>
        <p:grpSpPr>
          <a:xfrm>
            <a:off x="2916051" y="4396445"/>
            <a:ext cx="1554483" cy="525755"/>
            <a:chOff x="-1" y="0"/>
            <a:chExt cx="1554482" cy="525753"/>
          </a:xfrm>
        </p:grpSpPr>
        <p:sp>
          <p:nvSpPr>
            <p:cNvPr id="1376" name="Rectangle"/>
            <p:cNvSpPr/>
            <p:nvPr/>
          </p:nvSpPr>
          <p:spPr>
            <a:xfrm>
              <a:off x="-1" y="0"/>
              <a:ext cx="1554482" cy="52575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solidFill>
                    <a:srgbClr val="FF0000"/>
                  </a:solidFill>
                  <a:latin typeface="+mj-lt"/>
                  <a:ea typeface="+mj-ea"/>
                  <a:cs typeface="+mj-cs"/>
                  <a:sym typeface="Arial"/>
                </a:defRPr>
              </a:pPr>
              <a:endParaRPr dirty="0"/>
            </a:p>
          </p:txBody>
        </p:sp>
        <p:sp>
          <p:nvSpPr>
            <p:cNvPr id="1377" name="ITA +  sense-making"/>
            <p:cNvSpPr txBox="1"/>
            <p:nvPr/>
          </p:nvSpPr>
          <p:spPr>
            <a:xfrm>
              <a:off x="-1" y="78211"/>
              <a:ext cx="1554482" cy="3693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200" b="1">
                  <a:solidFill>
                    <a:srgbClr val="FFFFFF"/>
                  </a:solidFill>
                  <a:latin typeface="+mj-lt"/>
                  <a:ea typeface="+mj-ea"/>
                  <a:cs typeface="+mj-cs"/>
                  <a:sym typeface="Arial"/>
                </a:defRPr>
              </a:pPr>
              <a:r>
                <a:rPr dirty="0"/>
                <a:t>ITA + </a:t>
              </a:r>
              <a:br>
                <a:rPr dirty="0"/>
              </a:br>
              <a:r>
                <a:rPr dirty="0"/>
                <a:t>sensemaking</a:t>
              </a:r>
            </a:p>
          </p:txBody>
        </p:sp>
      </p:grpSp>
      <p:grpSp>
        <p:nvGrpSpPr>
          <p:cNvPr id="1381" name="Rectangle 35"/>
          <p:cNvGrpSpPr/>
          <p:nvPr/>
        </p:nvGrpSpPr>
        <p:grpSpPr>
          <a:xfrm>
            <a:off x="591951" y="4396447"/>
            <a:ext cx="1554482" cy="830998"/>
            <a:chOff x="0" y="0"/>
            <a:chExt cx="1554480" cy="830997"/>
          </a:xfrm>
        </p:grpSpPr>
        <p:sp>
          <p:nvSpPr>
            <p:cNvPr id="1379" name="Rectangle"/>
            <p:cNvSpPr/>
            <p:nvPr/>
          </p:nvSpPr>
          <p:spPr>
            <a:xfrm>
              <a:off x="-1" y="-1"/>
              <a:ext cx="1554482" cy="830999"/>
            </a:xfrm>
            <a:prstGeom prst="rect">
              <a:avLst/>
            </a:prstGeom>
            <a:solidFill>
              <a:srgbClr val="FFE8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380" name="Add other examples of meetings or processes"/>
            <p:cNvSpPr txBox="1"/>
            <p:nvPr/>
          </p:nvSpPr>
          <p:spPr>
            <a:xfrm>
              <a:off x="-1" y="151291"/>
              <a:ext cx="1554482" cy="5284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200" b="1">
                  <a:latin typeface="+mj-lt"/>
                  <a:ea typeface="+mj-ea"/>
                  <a:cs typeface="+mj-cs"/>
                  <a:sym typeface="Arial"/>
                </a:defRPr>
              </a:lvl1pPr>
            </a:lstStyle>
            <a:p>
              <a:r>
                <a:rPr dirty="0"/>
                <a:t>Add other examples of meetings or processes</a:t>
              </a:r>
            </a:p>
          </p:txBody>
        </p:sp>
      </p:grpSp>
      <p:grpSp>
        <p:nvGrpSpPr>
          <p:cNvPr id="1384" name="Rectangle 36"/>
          <p:cNvGrpSpPr/>
          <p:nvPr/>
        </p:nvGrpSpPr>
        <p:grpSpPr>
          <a:xfrm>
            <a:off x="5240151" y="4396447"/>
            <a:ext cx="1554481" cy="830998"/>
            <a:chOff x="0" y="0"/>
            <a:chExt cx="1554480" cy="830997"/>
          </a:xfrm>
        </p:grpSpPr>
        <p:sp>
          <p:nvSpPr>
            <p:cNvPr id="1382" name="Rectangle"/>
            <p:cNvSpPr/>
            <p:nvPr/>
          </p:nvSpPr>
          <p:spPr>
            <a:xfrm>
              <a:off x="-1" y="-1"/>
              <a:ext cx="1554482" cy="830999"/>
            </a:xfrm>
            <a:prstGeom prst="rect">
              <a:avLst/>
            </a:prstGeom>
            <a:solidFill>
              <a:srgbClr val="FFE8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383" name="Add other examples of meetings or processes"/>
            <p:cNvSpPr txBox="1"/>
            <p:nvPr/>
          </p:nvSpPr>
          <p:spPr>
            <a:xfrm>
              <a:off x="-1" y="151291"/>
              <a:ext cx="1554482" cy="5284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200" b="1">
                  <a:latin typeface="+mj-lt"/>
                  <a:ea typeface="+mj-ea"/>
                  <a:cs typeface="+mj-cs"/>
                  <a:sym typeface="Arial"/>
                </a:defRPr>
              </a:lvl1pPr>
            </a:lstStyle>
            <a:p>
              <a:r>
                <a:rPr dirty="0"/>
                <a:t>Add other examples of meetings or processes</a:t>
              </a:r>
            </a:p>
          </p:txBody>
        </p:sp>
      </p:grpSp>
      <p:grpSp>
        <p:nvGrpSpPr>
          <p:cNvPr id="1387" name="Rectangle 37"/>
          <p:cNvGrpSpPr/>
          <p:nvPr/>
        </p:nvGrpSpPr>
        <p:grpSpPr>
          <a:xfrm>
            <a:off x="7564252" y="4396447"/>
            <a:ext cx="1554481" cy="830998"/>
            <a:chOff x="0" y="0"/>
            <a:chExt cx="1554480" cy="830997"/>
          </a:xfrm>
        </p:grpSpPr>
        <p:sp>
          <p:nvSpPr>
            <p:cNvPr id="1385" name="Rectangle"/>
            <p:cNvSpPr/>
            <p:nvPr/>
          </p:nvSpPr>
          <p:spPr>
            <a:xfrm>
              <a:off x="-1" y="-1"/>
              <a:ext cx="1554482" cy="830999"/>
            </a:xfrm>
            <a:prstGeom prst="rect">
              <a:avLst/>
            </a:prstGeom>
            <a:solidFill>
              <a:srgbClr val="FFE8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386" name="Add other examples of meetings or processes"/>
            <p:cNvSpPr txBox="1"/>
            <p:nvPr/>
          </p:nvSpPr>
          <p:spPr>
            <a:xfrm>
              <a:off x="-1" y="151291"/>
              <a:ext cx="1554482" cy="5284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200" b="1">
                  <a:latin typeface="+mj-lt"/>
                  <a:ea typeface="+mj-ea"/>
                  <a:cs typeface="+mj-cs"/>
                  <a:sym typeface="Arial"/>
                </a:defRPr>
              </a:lvl1pPr>
            </a:lstStyle>
            <a:p>
              <a:r>
                <a:rPr dirty="0"/>
                <a:t>Add other examples of meetings or processes</a:t>
              </a:r>
            </a:p>
          </p:txBody>
        </p:sp>
      </p:grpSp>
      <p:grpSp>
        <p:nvGrpSpPr>
          <p:cNvPr id="1390" name="Rectangle 38"/>
          <p:cNvGrpSpPr/>
          <p:nvPr/>
        </p:nvGrpSpPr>
        <p:grpSpPr>
          <a:xfrm>
            <a:off x="9878827" y="4396447"/>
            <a:ext cx="1554481" cy="830998"/>
            <a:chOff x="0" y="0"/>
            <a:chExt cx="1554480" cy="830997"/>
          </a:xfrm>
        </p:grpSpPr>
        <p:sp>
          <p:nvSpPr>
            <p:cNvPr id="1388" name="Rectangle"/>
            <p:cNvSpPr/>
            <p:nvPr/>
          </p:nvSpPr>
          <p:spPr>
            <a:xfrm>
              <a:off x="-1" y="-1"/>
              <a:ext cx="1554482" cy="830999"/>
            </a:xfrm>
            <a:prstGeom prst="rect">
              <a:avLst/>
            </a:prstGeom>
            <a:solidFill>
              <a:srgbClr val="FFE8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389" name="Add other examples of meetings or processes"/>
            <p:cNvSpPr txBox="1"/>
            <p:nvPr/>
          </p:nvSpPr>
          <p:spPr>
            <a:xfrm>
              <a:off x="-1" y="151291"/>
              <a:ext cx="1554482" cy="5284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200" b="1">
                  <a:latin typeface="+mj-lt"/>
                  <a:ea typeface="+mj-ea"/>
                  <a:cs typeface="+mj-cs"/>
                  <a:sym typeface="Arial"/>
                </a:defRPr>
              </a:lvl1pPr>
            </a:lstStyle>
            <a:p>
              <a:r>
                <a:rPr dirty="0"/>
                <a:t>Add other examples of meetings or processes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Slide Number Placeholder 1"/>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dirty="0"/>
          </a:p>
        </p:txBody>
      </p:sp>
      <p:sp>
        <p:nvSpPr>
          <p:cNvPr id="990" name="Text Placeholder 3"/>
          <p:cNvSpPr txBox="1">
            <a:spLocks noGrp="1"/>
          </p:cNvSpPr>
          <p:nvPr>
            <p:ph type="body" sz="half" idx="1"/>
          </p:nvPr>
        </p:nvSpPr>
        <p:spPr>
          <a:xfrm>
            <a:off x="349249" y="1604962"/>
            <a:ext cx="4670987" cy="4632326"/>
          </a:xfrm>
          <a:prstGeom prst="rect">
            <a:avLst/>
          </a:prstGeom>
        </p:spPr>
        <p:txBody>
          <a:bodyPr/>
          <a:lstStyle/>
          <a:p>
            <a:pPr>
              <a:spcBef>
                <a:spcPts val="1200"/>
              </a:spcBef>
            </a:pPr>
            <a:r>
              <a:rPr dirty="0"/>
              <a:t>No one needs to convince you that education changes lives. You’re already there, committed to making higher education more accessible and equitable. But we’re always looking for new approaches to help us deliver on that promise. </a:t>
            </a:r>
          </a:p>
          <a:p>
            <a:pPr>
              <a:spcBef>
                <a:spcPts val="1200"/>
              </a:spcBef>
              <a:defRPr b="1"/>
            </a:pPr>
            <a:r>
              <a:rPr dirty="0"/>
              <a:t>Thank you for participating in this work—today you’ll learn more about a new approach we’re using to deepen our conversations about and work toward equity and student success.</a:t>
            </a:r>
          </a:p>
        </p:txBody>
      </p:sp>
      <p:pic>
        <p:nvPicPr>
          <p:cNvPr id="991" name="Picture Placeholder 14" descr="Picture Placeholder 14"/>
          <p:cNvPicPr>
            <a:picLocks noGrp="1" noChangeAspect="1"/>
          </p:cNvPicPr>
          <p:nvPr>
            <p:ph type="pic" idx="21"/>
          </p:nvPr>
        </p:nvPicPr>
        <p:blipFill>
          <a:blip r:embed="rId3"/>
          <a:srcRect l="20372" r="20372"/>
          <a:stretch>
            <a:fillRect/>
          </a:stretch>
        </p:blipFill>
        <p:spPr>
          <a:prstGeom prst="rect">
            <a:avLst/>
          </a:prstGeom>
        </p:spPr>
      </p:pic>
      <p:sp>
        <p:nvSpPr>
          <p:cNvPr id="992" name="Content Placeholder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defTabSz="319102">
              <a:spcBef>
                <a:spcPts val="100"/>
              </a:spcBef>
              <a:defRPr sz="704"/>
            </a:pPr>
            <a:r>
              <a:rPr sz="1050" dirty="0"/>
              <a:t>BACKGROUND</a:t>
            </a:r>
          </a:p>
        </p:txBody>
      </p:sp>
      <p:sp>
        <p:nvSpPr>
          <p:cNvPr id="993" name="Text Placeholder 4"/>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000" dirty="0"/>
              <a:t>Access and outcomes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Text Placeholder 1"/>
          <p:cNvSpPr txBox="1">
            <a:spLocks noGrp="1"/>
          </p:cNvSpPr>
          <p:nvPr>
            <p:ph type="body" sz="quarter" idx="1"/>
          </p:nvPr>
        </p:nvSpPr>
        <p:spPr>
          <a:xfrm>
            <a:off x="349319" y="421464"/>
            <a:ext cx="11486899" cy="206141"/>
          </a:xfrm>
          <a:prstGeom prst="rect">
            <a:avLst/>
          </a:prstGeom>
        </p:spPr>
        <p:txBody>
          <a:bodyPr/>
          <a:lstStyle/>
          <a:p>
            <a:r>
              <a:rPr dirty="0"/>
              <a:t>NEXT STEPS</a:t>
            </a:r>
          </a:p>
        </p:txBody>
      </p:sp>
      <p:sp>
        <p:nvSpPr>
          <p:cNvPr id="1393"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t>Calendar</a:t>
            </a:r>
          </a:p>
        </p:txBody>
      </p:sp>
      <p:sp>
        <p:nvSpPr>
          <p:cNvPr id="1394"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dirty="0"/>
          </a:p>
        </p:txBody>
      </p:sp>
      <p:sp>
        <p:nvSpPr>
          <p:cNvPr id="1395" name="Rectangle 7"/>
          <p:cNvSpPr/>
          <p:nvPr/>
        </p:nvSpPr>
        <p:spPr>
          <a:xfrm>
            <a:off x="9372600" y="746181"/>
            <a:ext cx="2463618" cy="564996"/>
          </a:xfrm>
          <a:prstGeom prst="rect">
            <a:avLst/>
          </a:prstGeom>
          <a:solidFill>
            <a:srgbClr val="FFFFFF">
              <a:alpha val="68000"/>
            </a:srgbClr>
          </a:solidFill>
          <a:ln w="12700">
            <a:miter lim="400000"/>
          </a:ln>
        </p:spPr>
        <p:txBody>
          <a:bodyPr lIns="45719" rIns="45719" anchor="ctr"/>
          <a:lstStyle/>
          <a:p>
            <a:pPr algn="ctr">
              <a:defRPr>
                <a:solidFill>
                  <a:srgbClr val="FFFFFF"/>
                </a:solidFill>
              </a:defRPr>
            </a:pPr>
            <a:endParaRPr dirty="0"/>
          </a:p>
        </p:txBody>
      </p:sp>
      <p:grpSp>
        <p:nvGrpSpPr>
          <p:cNvPr id="1430" name="Group 31"/>
          <p:cNvGrpSpPr/>
          <p:nvPr/>
        </p:nvGrpSpPr>
        <p:grpSpPr>
          <a:xfrm>
            <a:off x="349250" y="1605433"/>
            <a:ext cx="11486899" cy="1147133"/>
            <a:chOff x="0" y="0"/>
            <a:chExt cx="11486897" cy="1147131"/>
          </a:xfrm>
        </p:grpSpPr>
        <p:grpSp>
          <p:nvGrpSpPr>
            <p:cNvPr id="1398" name="Pentagon 9"/>
            <p:cNvGrpSpPr/>
            <p:nvPr/>
          </p:nvGrpSpPr>
          <p:grpSpPr>
            <a:xfrm>
              <a:off x="1255086" y="336695"/>
              <a:ext cx="1433170" cy="810168"/>
              <a:chOff x="0" y="0"/>
              <a:chExt cx="1433169" cy="810167"/>
            </a:xfrm>
          </p:grpSpPr>
          <p:sp>
            <p:nvSpPr>
              <p:cNvPr id="1396" name="Shape"/>
              <p:cNvSpPr/>
              <p:nvPr/>
            </p:nvSpPr>
            <p:spPr>
              <a:xfrm>
                <a:off x="-1" y="-1"/>
                <a:ext cx="1433171" cy="810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95" y="0"/>
                    </a:lnTo>
                    <a:lnTo>
                      <a:pt x="21600" y="10800"/>
                    </a:lnTo>
                    <a:lnTo>
                      <a:pt x="15495" y="21600"/>
                    </a:lnTo>
                    <a:lnTo>
                      <a:pt x="0" y="21600"/>
                    </a:lnTo>
                    <a:close/>
                  </a:path>
                </a:pathLst>
              </a:custGeom>
              <a:solidFill>
                <a:srgbClr val="BFBFBF"/>
              </a:solidFill>
              <a:ln w="12700" cap="flat">
                <a:noFill/>
                <a:miter lim="400000"/>
              </a:ln>
              <a:effectLst/>
            </p:spPr>
            <p:txBody>
              <a:bodyPr wrap="square" lIns="45719" tIns="45719" rIns="45719" bIns="45719" numCol="1" anchor="ctr">
                <a:noAutofit/>
              </a:bodyPr>
              <a:lstStyle/>
              <a:p>
                <a:pPr algn="ctr"/>
                <a:endParaRPr dirty="0"/>
              </a:p>
            </p:txBody>
          </p:sp>
          <p:sp>
            <p:nvSpPr>
              <p:cNvPr id="1397" name="Deploy"/>
              <p:cNvSpPr txBox="1"/>
              <p:nvPr/>
            </p:nvSpPr>
            <p:spPr>
              <a:xfrm>
                <a:off x="45719" y="272956"/>
                <a:ext cx="1139189" cy="2642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Deploy</a:t>
                </a:r>
              </a:p>
            </p:txBody>
          </p:sp>
        </p:grpSp>
        <p:grpSp>
          <p:nvGrpSpPr>
            <p:cNvPr id="1401" name="Chevron 10"/>
            <p:cNvGrpSpPr/>
            <p:nvPr/>
          </p:nvGrpSpPr>
          <p:grpSpPr>
            <a:xfrm>
              <a:off x="2422057" y="336695"/>
              <a:ext cx="1732640" cy="810169"/>
              <a:chOff x="0" y="0"/>
              <a:chExt cx="1732638" cy="810167"/>
            </a:xfrm>
          </p:grpSpPr>
          <p:sp>
            <p:nvSpPr>
              <p:cNvPr id="1399" name="Chevron"/>
              <p:cNvSpPr/>
              <p:nvPr/>
            </p:nvSpPr>
            <p:spPr>
              <a:xfrm>
                <a:off x="0" y="0"/>
                <a:ext cx="1732639" cy="810168"/>
              </a:xfrm>
              <a:prstGeom prst="chevron">
                <a:avLst>
                  <a:gd name="adj" fmla="val 50000"/>
                </a:avLst>
              </a:prstGeom>
              <a:solidFill>
                <a:srgbClr val="BFBFBF"/>
              </a:solidFill>
              <a:ln w="12700" cap="flat">
                <a:noFill/>
                <a:miter lim="400000"/>
              </a:ln>
              <a:effectLst/>
            </p:spPr>
            <p:txBody>
              <a:bodyPr wrap="square" lIns="45719" tIns="45719" rIns="45719" bIns="45719" numCol="1" anchor="ctr">
                <a:noAutofit/>
              </a:bodyPr>
              <a:lstStyle/>
              <a:p>
                <a:pPr algn="ctr"/>
                <a:endParaRPr dirty="0"/>
              </a:p>
            </p:txBody>
          </p:sp>
          <p:sp>
            <p:nvSpPr>
              <p:cNvPr id="1400" name="Collect Results"/>
              <p:cNvSpPr txBox="1"/>
              <p:nvPr/>
            </p:nvSpPr>
            <p:spPr>
              <a:xfrm>
                <a:off x="450803" y="184056"/>
                <a:ext cx="831033"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Collect Results</a:t>
                </a:r>
              </a:p>
            </p:txBody>
          </p:sp>
        </p:grpSp>
        <p:grpSp>
          <p:nvGrpSpPr>
            <p:cNvPr id="1404" name="Chevron 11"/>
            <p:cNvGrpSpPr/>
            <p:nvPr/>
          </p:nvGrpSpPr>
          <p:grpSpPr>
            <a:xfrm>
              <a:off x="3888497" y="336695"/>
              <a:ext cx="1732639" cy="810169"/>
              <a:chOff x="0" y="0"/>
              <a:chExt cx="1732638" cy="810167"/>
            </a:xfrm>
          </p:grpSpPr>
          <p:sp>
            <p:nvSpPr>
              <p:cNvPr id="1402" name="Chevron"/>
              <p:cNvSpPr/>
              <p:nvPr/>
            </p:nvSpPr>
            <p:spPr>
              <a:xfrm>
                <a:off x="0" y="0"/>
                <a:ext cx="1732639" cy="810168"/>
              </a:xfrm>
              <a:prstGeom prst="chevron">
                <a:avLst>
                  <a:gd name="adj" fmla="val 50000"/>
                </a:avLst>
              </a:prstGeom>
              <a:solidFill>
                <a:srgbClr val="C2D5B0"/>
              </a:solidFill>
              <a:ln w="12700" cap="flat">
                <a:noFill/>
                <a:miter lim="400000"/>
              </a:ln>
              <a:effectLst/>
            </p:spPr>
            <p:txBody>
              <a:bodyPr wrap="square" lIns="45719" tIns="45719" rIns="45719" bIns="45719" numCol="1" anchor="ctr">
                <a:noAutofit/>
              </a:bodyPr>
              <a:lstStyle/>
              <a:p>
                <a:pPr algn="ctr"/>
                <a:endParaRPr dirty="0"/>
              </a:p>
            </p:txBody>
          </p:sp>
          <p:sp>
            <p:nvSpPr>
              <p:cNvPr id="1403" name="Analyze Results"/>
              <p:cNvSpPr txBox="1"/>
              <p:nvPr/>
            </p:nvSpPr>
            <p:spPr>
              <a:xfrm>
                <a:off x="450803" y="184056"/>
                <a:ext cx="831033"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Analyze Results</a:t>
                </a:r>
              </a:p>
            </p:txBody>
          </p:sp>
        </p:grpSp>
        <p:grpSp>
          <p:nvGrpSpPr>
            <p:cNvPr id="1407" name="Chevron 12"/>
            <p:cNvGrpSpPr/>
            <p:nvPr/>
          </p:nvGrpSpPr>
          <p:grpSpPr>
            <a:xfrm>
              <a:off x="5354937" y="336695"/>
              <a:ext cx="1732639" cy="810169"/>
              <a:chOff x="0" y="0"/>
              <a:chExt cx="1732638" cy="810167"/>
            </a:xfrm>
          </p:grpSpPr>
          <p:sp>
            <p:nvSpPr>
              <p:cNvPr id="1405" name="Chevron"/>
              <p:cNvSpPr/>
              <p:nvPr/>
            </p:nvSpPr>
            <p:spPr>
              <a:xfrm>
                <a:off x="0" y="0"/>
                <a:ext cx="1732639" cy="810168"/>
              </a:xfrm>
              <a:prstGeom prst="chevron">
                <a:avLst>
                  <a:gd name="adj" fmla="val 50000"/>
                </a:avLst>
              </a:prstGeom>
              <a:solidFill>
                <a:srgbClr val="C2D5B0"/>
              </a:solidFill>
              <a:ln w="12700" cap="flat">
                <a:noFill/>
                <a:miter lim="400000"/>
              </a:ln>
              <a:effectLst/>
            </p:spPr>
            <p:txBody>
              <a:bodyPr wrap="square" lIns="45719" tIns="45719" rIns="45719" bIns="45719" numCol="1" anchor="ctr">
                <a:noAutofit/>
              </a:bodyPr>
              <a:lstStyle/>
              <a:p>
                <a:pPr algn="ctr"/>
                <a:endParaRPr dirty="0"/>
              </a:p>
            </p:txBody>
          </p:sp>
          <p:sp>
            <p:nvSpPr>
              <p:cNvPr id="1406" name="Prep for Sense-Making"/>
              <p:cNvSpPr txBox="1"/>
              <p:nvPr/>
            </p:nvSpPr>
            <p:spPr>
              <a:xfrm>
                <a:off x="450803" y="95156"/>
                <a:ext cx="831033" cy="619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Prep for Sense-Making</a:t>
                </a:r>
              </a:p>
            </p:txBody>
          </p:sp>
        </p:grpSp>
        <p:grpSp>
          <p:nvGrpSpPr>
            <p:cNvPr id="1410" name="Chevron 13"/>
            <p:cNvGrpSpPr/>
            <p:nvPr/>
          </p:nvGrpSpPr>
          <p:grpSpPr>
            <a:xfrm>
              <a:off x="6821378" y="336695"/>
              <a:ext cx="1732639" cy="810169"/>
              <a:chOff x="0" y="0"/>
              <a:chExt cx="1732638" cy="810167"/>
            </a:xfrm>
          </p:grpSpPr>
          <p:sp>
            <p:nvSpPr>
              <p:cNvPr id="1408" name="Chevron"/>
              <p:cNvSpPr/>
              <p:nvPr/>
            </p:nvSpPr>
            <p:spPr>
              <a:xfrm>
                <a:off x="0" y="0"/>
                <a:ext cx="1732639" cy="810168"/>
              </a:xfrm>
              <a:prstGeom prst="chevron">
                <a:avLst>
                  <a:gd name="adj" fmla="val 50000"/>
                </a:avLst>
              </a:prstGeom>
              <a:solidFill>
                <a:srgbClr val="A4C089"/>
              </a:solidFill>
              <a:ln w="19050" cap="flat">
                <a:solidFill>
                  <a:schemeClr val="accent5"/>
                </a:solidFill>
                <a:prstDash val="solid"/>
                <a:round/>
              </a:ln>
              <a:effectLst/>
            </p:spPr>
            <p:txBody>
              <a:bodyPr wrap="square" lIns="45719" tIns="45719" rIns="45719" bIns="45719" numCol="1" anchor="ctr">
                <a:noAutofit/>
              </a:bodyPr>
              <a:lstStyle/>
              <a:p>
                <a:pPr algn="ctr"/>
                <a:endParaRPr dirty="0"/>
              </a:p>
            </p:txBody>
          </p:sp>
          <p:sp>
            <p:nvSpPr>
              <p:cNvPr id="1409" name="Sense-Making Session"/>
              <p:cNvSpPr txBox="1"/>
              <p:nvPr/>
            </p:nvSpPr>
            <p:spPr>
              <a:xfrm>
                <a:off x="460328" y="95156"/>
                <a:ext cx="811982" cy="619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41453B"/>
                    </a:solidFill>
                    <a:latin typeface="+mj-lt"/>
                    <a:ea typeface="+mj-ea"/>
                    <a:cs typeface="+mj-cs"/>
                    <a:sym typeface="Arial"/>
                  </a:defRPr>
                </a:lvl1pPr>
              </a:lstStyle>
              <a:p>
                <a:r>
                  <a:rPr dirty="0"/>
                  <a:t>Sense-Making Session </a:t>
                </a:r>
              </a:p>
            </p:txBody>
          </p:sp>
        </p:grpSp>
        <p:grpSp>
          <p:nvGrpSpPr>
            <p:cNvPr id="1413" name="Chevron 14"/>
            <p:cNvGrpSpPr/>
            <p:nvPr/>
          </p:nvGrpSpPr>
          <p:grpSpPr>
            <a:xfrm>
              <a:off x="8287818" y="336695"/>
              <a:ext cx="1732639" cy="810169"/>
              <a:chOff x="0" y="0"/>
              <a:chExt cx="1732638" cy="810167"/>
            </a:xfrm>
          </p:grpSpPr>
          <p:sp>
            <p:nvSpPr>
              <p:cNvPr id="1411" name="Chevron"/>
              <p:cNvSpPr/>
              <p:nvPr/>
            </p:nvSpPr>
            <p:spPr>
              <a:xfrm>
                <a:off x="0" y="0"/>
                <a:ext cx="1732639" cy="810168"/>
              </a:xfrm>
              <a:prstGeom prst="chevron">
                <a:avLst>
                  <a:gd name="adj" fmla="val 50000"/>
                </a:avLst>
              </a:prstGeom>
              <a:solidFill>
                <a:srgbClr val="ACD6DB"/>
              </a:solidFill>
              <a:ln w="12700" cap="flat">
                <a:noFill/>
                <a:miter lim="400000"/>
              </a:ln>
              <a:effectLst/>
            </p:spPr>
            <p:txBody>
              <a:bodyPr wrap="square" lIns="45719" tIns="45719" rIns="45719" bIns="45719" numCol="1" anchor="ctr">
                <a:noAutofit/>
              </a:bodyPr>
              <a:lstStyle/>
              <a:p>
                <a:pPr algn="ctr"/>
                <a:endParaRPr dirty="0"/>
              </a:p>
            </p:txBody>
          </p:sp>
          <p:sp>
            <p:nvSpPr>
              <p:cNvPr id="1412" name="Debrief"/>
              <p:cNvSpPr txBox="1"/>
              <p:nvPr/>
            </p:nvSpPr>
            <p:spPr>
              <a:xfrm>
                <a:off x="450803" y="272956"/>
                <a:ext cx="831033" cy="2642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Debrief</a:t>
                </a:r>
              </a:p>
            </p:txBody>
          </p:sp>
        </p:grpSp>
        <p:grpSp>
          <p:nvGrpSpPr>
            <p:cNvPr id="1416" name="Chevron 15"/>
            <p:cNvGrpSpPr/>
            <p:nvPr/>
          </p:nvGrpSpPr>
          <p:grpSpPr>
            <a:xfrm>
              <a:off x="9754259" y="336695"/>
              <a:ext cx="1732639" cy="810169"/>
              <a:chOff x="0" y="0"/>
              <a:chExt cx="1732638" cy="810168"/>
            </a:xfrm>
          </p:grpSpPr>
          <p:sp>
            <p:nvSpPr>
              <p:cNvPr id="1414" name="Chevron"/>
              <p:cNvSpPr/>
              <p:nvPr/>
            </p:nvSpPr>
            <p:spPr>
              <a:xfrm>
                <a:off x="0" y="0"/>
                <a:ext cx="1732639" cy="810169"/>
              </a:xfrm>
              <a:prstGeom prst="chevron">
                <a:avLst>
                  <a:gd name="adj" fmla="val 50000"/>
                </a:avLst>
              </a:prstGeom>
              <a:solidFill>
                <a:srgbClr val="ACD6DB"/>
              </a:solidFill>
              <a:ln w="12700" cap="flat">
                <a:noFill/>
                <a:miter lim="400000"/>
              </a:ln>
              <a:effectLst/>
            </p:spPr>
            <p:txBody>
              <a:bodyPr wrap="square" lIns="45719" tIns="45719" rIns="45719" bIns="45719" numCol="1" anchor="ctr">
                <a:noAutofit/>
              </a:bodyPr>
              <a:lstStyle/>
              <a:p>
                <a:pPr algn="ctr"/>
                <a:endParaRPr dirty="0"/>
              </a:p>
            </p:txBody>
          </p:sp>
          <p:sp>
            <p:nvSpPr>
              <p:cNvPr id="1415" name="Follow-Up"/>
              <p:cNvSpPr txBox="1"/>
              <p:nvPr/>
            </p:nvSpPr>
            <p:spPr>
              <a:xfrm>
                <a:off x="450803" y="272956"/>
                <a:ext cx="831032" cy="2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Follow-Up</a:t>
                </a:r>
              </a:p>
            </p:txBody>
          </p:sp>
        </p:grpSp>
        <p:sp>
          <p:nvSpPr>
            <p:cNvPr id="1417" name="Straight Connector 45"/>
            <p:cNvSpPr/>
            <p:nvPr/>
          </p:nvSpPr>
          <p:spPr>
            <a:xfrm>
              <a:off x="-1" y="145601"/>
              <a:ext cx="10976672" cy="1"/>
            </a:xfrm>
            <a:prstGeom prst="line">
              <a:avLst/>
            </a:prstGeom>
            <a:noFill/>
            <a:ln w="28575" cap="flat">
              <a:solidFill>
                <a:schemeClr val="accent6"/>
              </a:solidFill>
              <a:prstDash val="solid"/>
              <a:round/>
            </a:ln>
            <a:effectLst/>
          </p:spPr>
          <p:txBody>
            <a:bodyPr wrap="square" lIns="45719" tIns="45719" rIns="45719" bIns="45719" numCol="1" anchor="t">
              <a:noAutofit/>
            </a:bodyPr>
            <a:lstStyle/>
            <a:p>
              <a:endParaRPr dirty="0"/>
            </a:p>
          </p:txBody>
        </p:sp>
        <p:grpSp>
          <p:nvGrpSpPr>
            <p:cNvPr id="1420" name="TextBox 46"/>
            <p:cNvGrpSpPr/>
            <p:nvPr/>
          </p:nvGrpSpPr>
          <p:grpSpPr>
            <a:xfrm>
              <a:off x="1112636" y="-1"/>
              <a:ext cx="1253763" cy="266727"/>
              <a:chOff x="0" y="0"/>
              <a:chExt cx="1253762" cy="266726"/>
            </a:xfrm>
          </p:grpSpPr>
          <p:sp>
            <p:nvSpPr>
              <p:cNvPr id="1418"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419" name="PREPARE"/>
              <p:cNvSpPr txBox="1"/>
              <p:nvPr/>
            </p:nvSpPr>
            <p:spPr>
              <a:xfrm>
                <a:off x="198711" y="23833"/>
                <a:ext cx="784408"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PREPARE</a:t>
                </a:r>
              </a:p>
            </p:txBody>
          </p:sp>
        </p:grpSp>
        <p:grpSp>
          <p:nvGrpSpPr>
            <p:cNvPr id="1423" name="TextBox 47"/>
            <p:cNvGrpSpPr/>
            <p:nvPr/>
          </p:nvGrpSpPr>
          <p:grpSpPr>
            <a:xfrm>
              <a:off x="9127377" y="-1"/>
              <a:ext cx="1253763" cy="266727"/>
              <a:chOff x="0" y="0"/>
              <a:chExt cx="1253762" cy="266726"/>
            </a:xfrm>
          </p:grpSpPr>
          <p:sp>
            <p:nvSpPr>
              <p:cNvPr id="1421"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422" name="DEBRIEF"/>
              <p:cNvSpPr txBox="1"/>
              <p:nvPr/>
            </p:nvSpPr>
            <p:spPr>
              <a:xfrm>
                <a:off x="226988" y="23833"/>
                <a:ext cx="727853"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DEBRIEF</a:t>
                </a:r>
              </a:p>
            </p:txBody>
          </p:sp>
        </p:grpSp>
        <p:grpSp>
          <p:nvGrpSpPr>
            <p:cNvPr id="1426" name="TextBox 48"/>
            <p:cNvGrpSpPr/>
            <p:nvPr/>
          </p:nvGrpSpPr>
          <p:grpSpPr>
            <a:xfrm>
              <a:off x="6789843" y="-1"/>
              <a:ext cx="1253763" cy="266727"/>
              <a:chOff x="0" y="0"/>
              <a:chExt cx="1253762" cy="266726"/>
            </a:xfrm>
          </p:grpSpPr>
          <p:sp>
            <p:nvSpPr>
              <p:cNvPr id="1424"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425" name="DELIVERY"/>
              <p:cNvSpPr txBox="1"/>
              <p:nvPr/>
            </p:nvSpPr>
            <p:spPr>
              <a:xfrm>
                <a:off x="183196" y="23833"/>
                <a:ext cx="815438"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DELIVERY</a:t>
                </a:r>
              </a:p>
            </p:txBody>
          </p:sp>
        </p:grpSp>
        <p:grpSp>
          <p:nvGrpSpPr>
            <p:cNvPr id="1429" name="Rectangle 49"/>
            <p:cNvGrpSpPr/>
            <p:nvPr/>
          </p:nvGrpSpPr>
          <p:grpSpPr>
            <a:xfrm>
              <a:off x="-1" y="336426"/>
              <a:ext cx="1168680" cy="810706"/>
              <a:chOff x="0" y="0"/>
              <a:chExt cx="1168679" cy="810704"/>
            </a:xfrm>
          </p:grpSpPr>
          <p:sp>
            <p:nvSpPr>
              <p:cNvPr id="1427" name="Rectangle"/>
              <p:cNvSpPr/>
              <p:nvPr/>
            </p:nvSpPr>
            <p:spPr>
              <a:xfrm>
                <a:off x="-1" y="0"/>
                <a:ext cx="1168681" cy="810705"/>
              </a:xfrm>
              <a:prstGeom prst="rect">
                <a:avLst/>
              </a:prstGeom>
              <a:solidFill>
                <a:srgbClr val="D9D9D9">
                  <a:alpha val="58038"/>
                </a:srgbClr>
              </a:solidFill>
              <a:ln w="12700" cap="flat">
                <a:noFill/>
                <a:miter lim="400000"/>
              </a:ln>
              <a:effectLst/>
            </p:spPr>
            <p:txBody>
              <a:bodyPr wrap="square" lIns="45719" tIns="45719" rIns="45719" bIns="45719" numCol="1" anchor="ctr">
                <a:noAutofit/>
              </a:bodyPr>
              <a:lstStyle/>
              <a:p>
                <a:pPr algn="ctr"/>
                <a:endParaRPr dirty="0"/>
              </a:p>
            </p:txBody>
          </p:sp>
          <p:sp>
            <p:nvSpPr>
              <p:cNvPr id="1428" name="Pre-Deployment"/>
              <p:cNvSpPr txBox="1"/>
              <p:nvPr/>
            </p:nvSpPr>
            <p:spPr>
              <a:xfrm>
                <a:off x="45719" y="184325"/>
                <a:ext cx="1077241"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Pre-Deployment</a:t>
                </a:r>
              </a:p>
            </p:txBody>
          </p:sp>
        </p:grpSp>
      </p:grpSp>
      <p:sp>
        <p:nvSpPr>
          <p:cNvPr id="1431" name="Text Placeholder 6"/>
          <p:cNvSpPr txBox="1"/>
          <p:nvPr/>
        </p:nvSpPr>
        <p:spPr>
          <a:xfrm>
            <a:off x="349251" y="2939881"/>
            <a:ext cx="8033912"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98598">
              <a:defRPr sz="1400" b="1">
                <a:solidFill>
                  <a:srgbClr val="41453B"/>
                </a:solidFill>
                <a:latin typeface="+mj-lt"/>
                <a:ea typeface="+mj-ea"/>
                <a:cs typeface="+mj-cs"/>
                <a:sym typeface="Arial"/>
              </a:defRPr>
            </a:lvl1pPr>
          </a:lstStyle>
          <a:p>
            <a:r>
              <a:rPr dirty="0"/>
              <a:t>For the Transformation Team:</a:t>
            </a:r>
          </a:p>
        </p:txBody>
      </p:sp>
      <p:sp>
        <p:nvSpPr>
          <p:cNvPr id="1432" name="Text Placeholder 6"/>
          <p:cNvSpPr txBox="1"/>
          <p:nvPr/>
        </p:nvSpPr>
        <p:spPr>
          <a:xfrm>
            <a:off x="349251" y="4739439"/>
            <a:ext cx="8033912"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98598">
              <a:defRPr sz="1400" b="1">
                <a:solidFill>
                  <a:srgbClr val="41453B"/>
                </a:solidFill>
                <a:latin typeface="+mj-lt"/>
                <a:ea typeface="+mj-ea"/>
                <a:cs typeface="+mj-cs"/>
                <a:sym typeface="Arial"/>
              </a:defRPr>
            </a:lvl1pPr>
          </a:lstStyle>
          <a:p>
            <a:r>
              <a:rPr dirty="0"/>
              <a:t>For the Student Success Community?</a:t>
            </a:r>
          </a:p>
        </p:txBody>
      </p:sp>
      <p:sp>
        <p:nvSpPr>
          <p:cNvPr id="1433" name="Straight Connector 64"/>
          <p:cNvSpPr/>
          <p:nvPr/>
        </p:nvSpPr>
        <p:spPr>
          <a:xfrm>
            <a:off x="339231" y="4693718"/>
            <a:ext cx="11496917" cy="1"/>
          </a:xfrm>
          <a:prstGeom prst="line">
            <a:avLst/>
          </a:prstGeom>
          <a:ln w="28575">
            <a:solidFill>
              <a:schemeClr val="accent6"/>
            </a:solidFill>
          </a:ln>
        </p:spPr>
        <p:txBody>
          <a:bodyPr lIns="45719" rIns="45719"/>
          <a:lstStyle/>
          <a:p>
            <a:endParaRPr dirty="0"/>
          </a:p>
        </p:txBody>
      </p:sp>
      <p:sp>
        <p:nvSpPr>
          <p:cNvPr id="1434" name="Straight Connector 65"/>
          <p:cNvSpPr/>
          <p:nvPr/>
        </p:nvSpPr>
        <p:spPr>
          <a:xfrm>
            <a:off x="339231" y="2898775"/>
            <a:ext cx="11496917" cy="1"/>
          </a:xfrm>
          <a:prstGeom prst="line">
            <a:avLst/>
          </a:prstGeom>
          <a:ln w="28575">
            <a:solidFill>
              <a:schemeClr val="accent6"/>
            </a:solidFill>
          </a:ln>
        </p:spPr>
        <p:txBody>
          <a:bodyPr lIns="45719" rIns="45719"/>
          <a:lstStyle/>
          <a:p>
            <a:endParaRPr dirty="0"/>
          </a:p>
        </p:txBody>
      </p:sp>
      <p:sp>
        <p:nvSpPr>
          <p:cNvPr id="1435" name="Rectangle 37"/>
          <p:cNvSpPr txBox="1"/>
          <p:nvPr/>
        </p:nvSpPr>
        <p:spPr>
          <a:xfrm>
            <a:off x="339231" y="3923607"/>
            <a:ext cx="1178700"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200" b="1">
                <a:solidFill>
                  <a:schemeClr val="accent1"/>
                </a:solidFill>
                <a:latin typeface="+mj-lt"/>
                <a:ea typeface="+mj-ea"/>
                <a:cs typeface="+mj-cs"/>
                <a:sym typeface="Arial"/>
              </a:defRPr>
            </a:lvl1pPr>
          </a:lstStyle>
          <a:p>
            <a:r>
              <a:rPr dirty="0">
                <a:highlight>
                  <a:srgbClr val="FFFF00"/>
                </a:highlight>
              </a:rPr>
              <a:t>DATE(S)</a:t>
            </a:r>
          </a:p>
        </p:txBody>
      </p:sp>
      <p:sp>
        <p:nvSpPr>
          <p:cNvPr id="1436" name="Rectangle 38"/>
          <p:cNvSpPr txBox="1"/>
          <p:nvPr/>
        </p:nvSpPr>
        <p:spPr>
          <a:xfrm>
            <a:off x="1587006" y="3923607"/>
            <a:ext cx="1178700"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200" b="1">
                <a:solidFill>
                  <a:schemeClr val="accent1"/>
                </a:solidFill>
                <a:latin typeface="+mj-lt"/>
                <a:ea typeface="+mj-ea"/>
                <a:cs typeface="+mj-cs"/>
                <a:sym typeface="Arial"/>
              </a:defRPr>
            </a:lvl1pPr>
          </a:lstStyle>
          <a:p>
            <a:r>
              <a:rPr dirty="0">
                <a:highlight>
                  <a:srgbClr val="FFFF00"/>
                </a:highlight>
              </a:rPr>
              <a:t>DATE(S)</a:t>
            </a:r>
          </a:p>
        </p:txBody>
      </p:sp>
      <p:sp>
        <p:nvSpPr>
          <p:cNvPr id="1437" name="Rectangle 51"/>
          <p:cNvSpPr txBox="1"/>
          <p:nvPr/>
        </p:nvSpPr>
        <p:spPr>
          <a:xfrm>
            <a:off x="7225806" y="3923607"/>
            <a:ext cx="1178701"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200" b="1">
                <a:solidFill>
                  <a:schemeClr val="accent1"/>
                </a:solidFill>
                <a:latin typeface="+mj-lt"/>
                <a:ea typeface="+mj-ea"/>
                <a:cs typeface="+mj-cs"/>
                <a:sym typeface="Arial"/>
              </a:defRPr>
            </a:lvl1pPr>
          </a:lstStyle>
          <a:p>
            <a:r>
              <a:rPr dirty="0">
                <a:highlight>
                  <a:srgbClr val="FFFF00"/>
                </a:highlight>
              </a:rPr>
              <a:t>DATE(S)</a:t>
            </a:r>
          </a:p>
        </p:txBody>
      </p:sp>
      <p:sp>
        <p:nvSpPr>
          <p:cNvPr id="1438" name="Rectangle 67"/>
          <p:cNvSpPr txBox="1"/>
          <p:nvPr/>
        </p:nvSpPr>
        <p:spPr>
          <a:xfrm>
            <a:off x="1587006" y="5733357"/>
            <a:ext cx="1178700"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200" b="1">
                <a:solidFill>
                  <a:schemeClr val="accent1"/>
                </a:solidFill>
                <a:latin typeface="+mj-lt"/>
                <a:ea typeface="+mj-ea"/>
                <a:cs typeface="+mj-cs"/>
                <a:sym typeface="Arial"/>
              </a:defRPr>
            </a:lvl1pPr>
          </a:lstStyle>
          <a:p>
            <a:r>
              <a:rPr dirty="0">
                <a:highlight>
                  <a:srgbClr val="FFFF00"/>
                </a:highlight>
              </a:rPr>
              <a:t>DATE(S)</a:t>
            </a:r>
          </a:p>
        </p:txBody>
      </p:sp>
      <p:grpSp>
        <p:nvGrpSpPr>
          <p:cNvPr id="1441" name="Text Placeholder 6"/>
          <p:cNvGrpSpPr/>
          <p:nvPr/>
        </p:nvGrpSpPr>
        <p:grpSpPr>
          <a:xfrm>
            <a:off x="7672556" y="232810"/>
            <a:ext cx="4313428" cy="678826"/>
            <a:chOff x="-1" y="-1"/>
            <a:chExt cx="4313427" cy="678825"/>
          </a:xfrm>
        </p:grpSpPr>
        <p:sp>
          <p:nvSpPr>
            <p:cNvPr id="1439" name="Rectangle"/>
            <p:cNvSpPr/>
            <p:nvPr/>
          </p:nvSpPr>
          <p:spPr>
            <a:xfrm>
              <a:off x="-1" y="-1"/>
              <a:ext cx="4313427" cy="678825"/>
            </a:xfrm>
            <a:prstGeom prst="rect">
              <a:avLst/>
            </a:prstGeom>
            <a:solidFill>
              <a:schemeClr val="accent5"/>
            </a:solidFill>
            <a:ln w="12700" cap="flat">
              <a:noFill/>
              <a:miter lim="400000"/>
            </a:ln>
            <a:effectLst/>
          </p:spPr>
          <p:txBody>
            <a:bodyPr wrap="square" lIns="45719" tIns="45719" rIns="45719" bIns="45719" numCol="1" anchor="t">
              <a:noAutofit/>
            </a:bodyPr>
            <a:lstStyle/>
            <a:p>
              <a:pPr defTabSz="498598">
                <a:spcBef>
                  <a:spcPts val="600"/>
                </a:spcBef>
                <a:defRPr sz="3400"/>
              </a:pPr>
              <a:endParaRPr dirty="0"/>
            </a:p>
          </p:txBody>
        </p:sp>
        <p:sp>
          <p:nvSpPr>
            <p:cNvPr id="1440" name="CONTACT:…"/>
            <p:cNvSpPr txBox="1"/>
            <p:nvPr/>
          </p:nvSpPr>
          <p:spPr>
            <a:xfrm>
              <a:off x="45719" y="-1"/>
              <a:ext cx="4221986" cy="6001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98598">
                <a:spcBef>
                  <a:spcPts val="600"/>
                </a:spcBef>
                <a:defRPr sz="1400" b="1">
                  <a:solidFill>
                    <a:srgbClr val="FFFFFF"/>
                  </a:solidFill>
                  <a:latin typeface="+mj-lt"/>
                  <a:ea typeface="+mj-ea"/>
                  <a:cs typeface="+mj-cs"/>
                  <a:sym typeface="Arial"/>
                </a:defRPr>
              </a:pPr>
              <a:r>
                <a:rPr dirty="0"/>
                <a:t>CONTACT:</a:t>
              </a:r>
              <a:endParaRPr sz="3400" dirty="0"/>
            </a:p>
            <a:p>
              <a:pPr defTabSz="498598">
                <a:spcBef>
                  <a:spcPts val="600"/>
                </a:spcBef>
                <a:defRPr sz="1400">
                  <a:latin typeface="+mj-lt"/>
                  <a:ea typeface="+mj-ea"/>
                  <a:cs typeface="+mj-cs"/>
                  <a:sym typeface="Arial"/>
                </a:defRPr>
              </a:pPr>
              <a:r>
                <a:rPr dirty="0">
                  <a:highlight>
                    <a:srgbClr val="FFFF00"/>
                  </a:highlight>
                </a:rPr>
                <a:t>[CONTACT INFO HERE]</a:t>
              </a:r>
            </a:p>
          </p:txBody>
        </p:sp>
      </p:grpSp>
      <p:grpSp>
        <p:nvGrpSpPr>
          <p:cNvPr id="1444" name="Text Placeholder 4"/>
          <p:cNvGrpSpPr/>
          <p:nvPr/>
        </p:nvGrpSpPr>
        <p:grpSpPr>
          <a:xfrm>
            <a:off x="339231" y="3225870"/>
            <a:ext cx="1178700" cy="640081"/>
            <a:chOff x="0" y="0"/>
            <a:chExt cx="1178699" cy="640080"/>
          </a:xfrm>
        </p:grpSpPr>
        <p:sp>
          <p:nvSpPr>
            <p:cNvPr id="1442" name="Rectangle"/>
            <p:cNvSpPr/>
            <p:nvPr/>
          </p:nvSpPr>
          <p:spPr>
            <a:xfrm>
              <a:off x="0" y="-1"/>
              <a:ext cx="1178700"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dirty="0"/>
            </a:p>
          </p:txBody>
        </p:sp>
        <p:sp>
          <p:nvSpPr>
            <p:cNvPr id="1443" name="Participate in onboarding"/>
            <p:cNvSpPr txBox="1"/>
            <p:nvPr/>
          </p:nvSpPr>
          <p:spPr>
            <a:xfrm>
              <a:off x="9525" y="182417"/>
              <a:ext cx="1159650" cy="2752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98598">
                <a:defRPr sz="1000" b="1">
                  <a:solidFill>
                    <a:schemeClr val="accent1"/>
                  </a:solidFill>
                  <a:latin typeface="+mj-lt"/>
                  <a:ea typeface="+mj-ea"/>
                  <a:cs typeface="+mj-cs"/>
                  <a:sym typeface="Arial"/>
                </a:defRPr>
              </a:lvl1pPr>
            </a:lstStyle>
            <a:p>
              <a:r>
                <a:rPr dirty="0"/>
                <a:t>Participate in onboarding</a:t>
              </a:r>
            </a:p>
          </p:txBody>
        </p:sp>
      </p:grpSp>
      <p:grpSp>
        <p:nvGrpSpPr>
          <p:cNvPr id="1447" name="Text Placeholder 4"/>
          <p:cNvGrpSpPr/>
          <p:nvPr/>
        </p:nvGrpSpPr>
        <p:grpSpPr>
          <a:xfrm>
            <a:off x="1613129" y="3225870"/>
            <a:ext cx="1179578" cy="640081"/>
            <a:chOff x="0" y="0"/>
            <a:chExt cx="1179576" cy="640080"/>
          </a:xfrm>
        </p:grpSpPr>
        <p:sp>
          <p:nvSpPr>
            <p:cNvPr id="1445"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800">
                  <a:solidFill>
                    <a:schemeClr val="accent1"/>
                  </a:solidFill>
                  <a:latin typeface="+mj-lt"/>
                  <a:ea typeface="+mj-ea"/>
                  <a:cs typeface="+mj-cs"/>
                  <a:sym typeface="Arial"/>
                </a:defRPr>
              </a:pPr>
              <a:endParaRPr dirty="0"/>
            </a:p>
          </p:txBody>
        </p:sp>
        <p:sp>
          <p:nvSpPr>
            <p:cNvPr id="1446" name="Take the ITA…"/>
            <p:cNvSpPr txBox="1"/>
            <p:nvPr/>
          </p:nvSpPr>
          <p:spPr>
            <a:xfrm>
              <a:off x="9524" y="194701"/>
              <a:ext cx="1160528" cy="2506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rPr dirty="0"/>
                <a:t>Take the ITA</a:t>
              </a:r>
              <a:endParaRPr sz="1600" dirty="0">
                <a:solidFill>
                  <a:srgbClr val="41453B"/>
                </a:solidFill>
              </a:endParaRPr>
            </a:p>
            <a:p>
              <a:pPr algn="ctr" defTabSz="498598">
                <a:defRPr sz="800">
                  <a:solidFill>
                    <a:schemeClr val="accent1"/>
                  </a:solidFill>
                  <a:latin typeface="+mj-lt"/>
                  <a:ea typeface="+mj-ea"/>
                  <a:cs typeface="+mj-cs"/>
                  <a:sym typeface="Arial"/>
                </a:defRPr>
              </a:pPr>
              <a:r>
                <a:rPr dirty="0"/>
                <a:t>Approx. 1 </a:t>
              </a:r>
              <a:r>
                <a:rPr dirty="0" err="1"/>
                <a:t>hr</a:t>
              </a:r>
              <a:endParaRPr dirty="0"/>
            </a:p>
          </p:txBody>
        </p:sp>
      </p:grpSp>
      <p:grpSp>
        <p:nvGrpSpPr>
          <p:cNvPr id="1450" name="Text Placeholder 4"/>
          <p:cNvGrpSpPr/>
          <p:nvPr/>
        </p:nvGrpSpPr>
        <p:grpSpPr>
          <a:xfrm>
            <a:off x="5114400" y="3228282"/>
            <a:ext cx="1179578" cy="640081"/>
            <a:chOff x="0" y="0"/>
            <a:chExt cx="1179576" cy="640080"/>
          </a:xfrm>
        </p:grpSpPr>
        <p:sp>
          <p:nvSpPr>
            <p:cNvPr id="1448"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449" name="Save your individual results"/>
            <p:cNvSpPr txBox="1"/>
            <p:nvPr/>
          </p:nvSpPr>
          <p:spPr>
            <a:xfrm>
              <a:off x="9524" y="182417"/>
              <a:ext cx="1160528" cy="2752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98598">
                <a:defRPr sz="1000" b="1">
                  <a:solidFill>
                    <a:schemeClr val="accent1"/>
                  </a:solidFill>
                  <a:latin typeface="+mj-lt"/>
                  <a:ea typeface="+mj-ea"/>
                  <a:cs typeface="+mj-cs"/>
                  <a:sym typeface="Arial"/>
                </a:defRPr>
              </a:lvl1pPr>
            </a:lstStyle>
            <a:p>
              <a:r>
                <a:t>Save your individual results</a:t>
              </a:r>
            </a:p>
          </p:txBody>
        </p:sp>
      </p:grpSp>
      <p:grpSp>
        <p:nvGrpSpPr>
          <p:cNvPr id="1453" name="Text Placeholder 4"/>
          <p:cNvGrpSpPr/>
          <p:nvPr/>
        </p:nvGrpSpPr>
        <p:grpSpPr>
          <a:xfrm>
            <a:off x="7229753" y="3228281"/>
            <a:ext cx="1179579" cy="640083"/>
            <a:chOff x="-1" y="-1"/>
            <a:chExt cx="1179578" cy="640082"/>
          </a:xfrm>
        </p:grpSpPr>
        <p:sp>
          <p:nvSpPr>
            <p:cNvPr id="1451"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452" name="Participate in  the session(s)…"/>
            <p:cNvSpPr txBox="1"/>
            <p:nvPr/>
          </p:nvSpPr>
          <p:spPr>
            <a:xfrm>
              <a:off x="9524" y="96903"/>
              <a:ext cx="1160528" cy="4462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rPr dirty="0"/>
                <a:t>Participate in </a:t>
              </a:r>
              <a:br>
                <a:rPr dirty="0"/>
              </a:br>
              <a:r>
                <a:rPr dirty="0"/>
                <a:t>the session(s)</a:t>
              </a:r>
              <a:endParaRPr sz="1600" dirty="0">
                <a:solidFill>
                  <a:srgbClr val="41453B"/>
                </a:solidFill>
              </a:endParaRPr>
            </a:p>
            <a:p>
              <a:pPr algn="ctr" defTabSz="498598">
                <a:defRPr sz="900">
                  <a:solidFill>
                    <a:schemeClr val="accent1"/>
                  </a:solidFill>
                  <a:latin typeface="+mj-lt"/>
                  <a:ea typeface="+mj-ea"/>
                  <a:cs typeface="+mj-cs"/>
                  <a:sym typeface="Arial"/>
                </a:defRPr>
              </a:pPr>
              <a:r>
                <a:rPr dirty="0">
                  <a:highlight>
                    <a:srgbClr val="FFFF00"/>
                  </a:highlight>
                </a:rPr>
                <a:t># of X-</a:t>
              </a:r>
              <a:r>
                <a:rPr dirty="0" err="1">
                  <a:highlight>
                    <a:srgbClr val="FFFF00"/>
                  </a:highlight>
                </a:rPr>
                <a:t>hr</a:t>
              </a:r>
              <a:r>
                <a:rPr dirty="0">
                  <a:highlight>
                    <a:srgbClr val="FFFF00"/>
                  </a:highlight>
                </a:rPr>
                <a:t> sessions</a:t>
              </a:r>
            </a:p>
          </p:txBody>
        </p:sp>
      </p:grpSp>
      <p:grpSp>
        <p:nvGrpSpPr>
          <p:cNvPr id="1456" name="Text Placeholder 4"/>
          <p:cNvGrpSpPr/>
          <p:nvPr/>
        </p:nvGrpSpPr>
        <p:grpSpPr>
          <a:xfrm>
            <a:off x="10232325" y="3228282"/>
            <a:ext cx="1179577" cy="640081"/>
            <a:chOff x="0" y="0"/>
            <a:chExt cx="1179576" cy="640080"/>
          </a:xfrm>
        </p:grpSpPr>
        <p:sp>
          <p:nvSpPr>
            <p:cNvPr id="1454"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455" name="Lead or support  next steps"/>
            <p:cNvSpPr txBox="1"/>
            <p:nvPr/>
          </p:nvSpPr>
          <p:spPr>
            <a:xfrm>
              <a:off x="9524" y="182417"/>
              <a:ext cx="1160528" cy="2752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t>Lead or support </a:t>
              </a:r>
              <a:br/>
              <a:r>
                <a:t>next steps</a:t>
              </a:r>
            </a:p>
          </p:txBody>
        </p:sp>
      </p:grpSp>
      <p:grpSp>
        <p:nvGrpSpPr>
          <p:cNvPr id="1459" name="Text Placeholder 4"/>
          <p:cNvGrpSpPr/>
          <p:nvPr/>
        </p:nvGrpSpPr>
        <p:grpSpPr>
          <a:xfrm>
            <a:off x="1595193" y="5048027"/>
            <a:ext cx="1179578" cy="640081"/>
            <a:chOff x="0" y="0"/>
            <a:chExt cx="1179576" cy="640080"/>
          </a:xfrm>
        </p:grpSpPr>
        <p:sp>
          <p:nvSpPr>
            <p:cNvPr id="1457"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100" b="1">
                  <a:solidFill>
                    <a:schemeClr val="accent1"/>
                  </a:solidFill>
                  <a:latin typeface="+mj-lt"/>
                  <a:ea typeface="+mj-ea"/>
                  <a:cs typeface="+mj-cs"/>
                  <a:sym typeface="Arial"/>
                </a:defRPr>
              </a:pPr>
              <a:endParaRPr/>
            </a:p>
          </p:txBody>
        </p:sp>
        <p:sp>
          <p:nvSpPr>
            <p:cNvPr id="1458" name="Take an abbreviated ITA…"/>
            <p:cNvSpPr txBox="1"/>
            <p:nvPr/>
          </p:nvSpPr>
          <p:spPr>
            <a:xfrm>
              <a:off x="9524" y="124851"/>
              <a:ext cx="1160528" cy="3903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t>Take an abbreviated ITA </a:t>
              </a:r>
            </a:p>
            <a:p>
              <a:pPr algn="ctr" defTabSz="498598">
                <a:defRPr sz="800">
                  <a:solidFill>
                    <a:schemeClr val="accent1"/>
                  </a:solidFill>
                  <a:latin typeface="+mj-lt"/>
                  <a:ea typeface="+mj-ea"/>
                  <a:cs typeface="+mj-cs"/>
                  <a:sym typeface="Arial"/>
                </a:defRPr>
              </a:pPr>
              <a:r>
                <a:t>Approx. 20 min</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Slide Number Placeholder 1"/>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1462" name="Text Placeholder 6"/>
          <p:cNvSpPr txBox="1">
            <a:spLocks noGrp="1"/>
          </p:cNvSpPr>
          <p:nvPr>
            <p:ph type="body" sz="quarter" idx="1"/>
          </p:nvPr>
        </p:nvSpPr>
        <p:spPr>
          <a:xfrm>
            <a:off x="349252" y="1605434"/>
            <a:ext cx="4899024" cy="1185207"/>
          </a:xfrm>
          <a:prstGeom prst="rect">
            <a:avLst/>
          </a:prstGeom>
        </p:spPr>
        <p:txBody>
          <a:bodyPr/>
          <a:lstStyle/>
          <a:p>
            <a:pPr>
              <a:spcBef>
                <a:spcPts val="1200"/>
              </a:spcBef>
            </a:pPr>
            <a:r>
              <a:t>Thank you for participating in this effort. </a:t>
            </a:r>
          </a:p>
          <a:p>
            <a:pPr>
              <a:spcBef>
                <a:spcPts val="1200"/>
              </a:spcBef>
              <a:defRPr b="1"/>
            </a:pPr>
            <a:r>
              <a:t>We’re excited to explore these new tools and resources to support our work in increasing student success.</a:t>
            </a:r>
          </a:p>
        </p:txBody>
      </p:sp>
      <p:pic>
        <p:nvPicPr>
          <p:cNvPr id="1463" name="Picture Placeholder 10" descr="Picture Placeholder 10"/>
          <p:cNvPicPr>
            <a:picLocks noGrp="1" noChangeAspect="1"/>
          </p:cNvPicPr>
          <p:nvPr>
            <p:ph type="pic" idx="21"/>
          </p:nvPr>
        </p:nvPicPr>
        <p:blipFill>
          <a:blip r:embed="rId2"/>
          <a:srcRect l="14011" r="26733"/>
          <a:stretch>
            <a:fillRect/>
          </a:stretch>
        </p:blipFill>
        <p:spPr>
          <a:xfrm>
            <a:off x="6092825" y="0"/>
            <a:ext cx="6096001" cy="6858000"/>
          </a:xfrm>
          <a:prstGeom prst="rect">
            <a:avLst/>
          </a:prstGeom>
        </p:spPr>
      </p:pic>
      <p:sp>
        <p:nvSpPr>
          <p:cNvPr id="1464" name="Straight Connector 7"/>
          <p:cNvSpPr/>
          <p:nvPr/>
        </p:nvSpPr>
        <p:spPr>
          <a:xfrm>
            <a:off x="349319" y="3074670"/>
            <a:ext cx="5283387" cy="1"/>
          </a:xfrm>
          <a:prstGeom prst="line">
            <a:avLst/>
          </a:prstGeom>
          <a:ln w="28575">
            <a:solidFill>
              <a:schemeClr val="accent6"/>
            </a:solidFill>
          </a:ln>
        </p:spPr>
        <p:txBody>
          <a:bodyPr lIns="45719" rIns="45719"/>
          <a:lstStyle/>
          <a:p>
            <a:endParaRPr/>
          </a:p>
        </p:txBody>
      </p:sp>
      <p:sp>
        <p:nvSpPr>
          <p:cNvPr id="1465" name="Text Placeholder 6"/>
          <p:cNvSpPr txBox="1"/>
          <p:nvPr/>
        </p:nvSpPr>
        <p:spPr>
          <a:xfrm>
            <a:off x="349252" y="3358700"/>
            <a:ext cx="4899024" cy="1056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98598">
              <a:spcBef>
                <a:spcPts val="1200"/>
              </a:spcBef>
              <a:defRPr sz="2400" b="1" spc="-100">
                <a:solidFill>
                  <a:schemeClr val="accent3"/>
                </a:solidFill>
                <a:latin typeface="+mj-lt"/>
                <a:ea typeface="+mj-ea"/>
                <a:cs typeface="+mj-cs"/>
                <a:sym typeface="Arial"/>
              </a:defRPr>
            </a:pPr>
            <a:r>
              <a:t>On behalf of our institution </a:t>
            </a:r>
            <a:br/>
            <a:r>
              <a:t>and the students we serve, </a:t>
            </a:r>
            <a:br/>
            <a:r>
              <a:t>thank you for participating. </a:t>
            </a:r>
          </a:p>
        </p:txBody>
      </p:sp>
      <p:sp>
        <p:nvSpPr>
          <p:cNvPr id="1466" name="Text Placeholder 1"/>
          <p:cNvSpPr>
            <a:spLocks noGrp="1"/>
          </p:cNvSpPr>
          <p:nvPr>
            <p:ph type="body" idx="22"/>
          </p:nvPr>
        </p:nvSpPr>
        <p:spPr>
          <a:xfrm>
            <a:off x="349319" y="421464"/>
            <a:ext cx="11486899" cy="206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CONCLUSION</a:t>
            </a:r>
          </a:p>
        </p:txBody>
      </p:sp>
      <p:sp>
        <p:nvSpPr>
          <p:cNvPr id="1467" name="Text Placeholder 2"/>
          <p:cNvSpPr>
            <a:spLocks noGrp="1"/>
          </p:cNvSpPr>
          <p:nvPr>
            <p:ph type="body" idx="23"/>
          </p:nvPr>
        </p:nvSpPr>
        <p:spPr>
          <a:xfrm>
            <a:off x="349319" y="645533"/>
            <a:ext cx="11486899" cy="2840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Our shared goal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397DE-2211-4963-B9D7-0BAC2A4A59CE}"/>
              </a:ext>
            </a:extLst>
          </p:cNvPr>
          <p:cNvSpPr>
            <a:spLocks noGrp="1"/>
          </p:cNvSpPr>
          <p:nvPr>
            <p:ph type="sldNum" sz="quarter" idx="4"/>
          </p:nvPr>
        </p:nvSpPr>
        <p:spPr>
          <a:xfrm>
            <a:off x="11767769" y="6501074"/>
            <a:ext cx="57708" cy="122982"/>
          </a:xfrm>
        </p:spPr>
        <p:txBody>
          <a:bodyPr/>
          <a:lstStyle/>
          <a:p>
            <a:fld id="{B3941C0B-2EE6-0948-9F11-CCA8156D914A}" type="slidenum">
              <a:rPr lang="en-US" smtClean="0"/>
              <a:pPr/>
              <a:t>3</a:t>
            </a:fld>
            <a:endParaRPr lang="en-US" dirty="0"/>
          </a:p>
        </p:txBody>
      </p:sp>
      <p:sp>
        <p:nvSpPr>
          <p:cNvPr id="7" name="Text Placeholder 6">
            <a:extLst>
              <a:ext uri="{FF2B5EF4-FFF2-40B4-BE49-F238E27FC236}">
                <a16:creationId xmlns:a16="http://schemas.microsoft.com/office/drawing/2014/main" id="{36897F16-93A5-4BDB-B089-BCB8DE42CE33}"/>
              </a:ext>
            </a:extLst>
          </p:cNvPr>
          <p:cNvSpPr>
            <a:spLocks noGrp="1"/>
          </p:cNvSpPr>
          <p:nvPr>
            <p:ph type="body" sz="quarter" idx="14"/>
          </p:nvPr>
        </p:nvSpPr>
        <p:spPr>
          <a:xfrm>
            <a:off x="350475" y="1990321"/>
            <a:ext cx="10810396" cy="3684238"/>
          </a:xfrm>
        </p:spPr>
        <p:txBody>
          <a:bodyPr/>
          <a:lstStyle/>
          <a:p>
            <a:pPr>
              <a:spcAft>
                <a:spcPts val="1199"/>
              </a:spcAft>
            </a:pPr>
            <a:r>
              <a:rPr lang="en-US" sz="2398" dirty="0">
                <a:solidFill>
                  <a:schemeClr val="tx1"/>
                </a:solidFill>
              </a:rPr>
              <a:t>The Institutional Transformation Assessment (ITA) is a process to help postsecondary institutions reflect on existing student success efforts and the organizational structures that support them. It helps an institution learn more about its areas of strength and improvement, which are a critical input to prioritizing and planning further action to enhance equitable student success.</a:t>
            </a:r>
            <a:endParaRPr lang="en-US" sz="1998"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A1A8E6E-0006-40A1-B908-6A609773361A}"/>
              </a:ext>
            </a:extLst>
          </p:cNvPr>
          <p:cNvSpPr>
            <a:spLocks noGrp="1"/>
          </p:cNvSpPr>
          <p:nvPr>
            <p:ph type="body" sz="quarter" idx="10"/>
          </p:nvPr>
        </p:nvSpPr>
        <p:spPr>
          <a:xfrm>
            <a:off x="350544" y="648434"/>
            <a:ext cx="11474931" cy="283734"/>
          </a:xfrm>
        </p:spPr>
        <p:txBody>
          <a:bodyPr/>
          <a:lstStyle/>
          <a:p>
            <a:r>
              <a:rPr lang="en-US" sz="2200" dirty="0"/>
              <a:t>What is the ITA?</a:t>
            </a:r>
          </a:p>
        </p:txBody>
      </p:sp>
      <p:sp>
        <p:nvSpPr>
          <p:cNvPr id="57" name="Content Placeholder 2">
            <a:extLst>
              <a:ext uri="{FF2B5EF4-FFF2-40B4-BE49-F238E27FC236}">
                <a16:creationId xmlns:a16="http://schemas.microsoft.com/office/drawing/2014/main" id="{5B31B0B6-94F2-423B-B63F-B490B680D6D0}"/>
              </a:ext>
            </a:extLst>
          </p:cNvPr>
          <p:cNvSpPr>
            <a:spLocks noGrp="1"/>
          </p:cNvSpPr>
          <p:nvPr>
            <p:ph type="body" sz="quarter" idx="15"/>
          </p:nvPr>
        </p:nvSpPr>
        <p:spPr>
          <a:xfrm>
            <a:off x="350472" y="423823"/>
            <a:ext cx="5277697" cy="199817"/>
          </a:xfrm>
        </p:spPr>
        <p:txBody>
          <a:bodyPr/>
          <a:lstStyle/>
          <a:p>
            <a:r>
              <a:rPr lang="en-US" dirty="0"/>
              <a:t>BACKGROUND</a:t>
            </a:r>
          </a:p>
        </p:txBody>
      </p:sp>
    </p:spTree>
    <p:extLst>
      <p:ext uri="{BB962C8B-B14F-4D97-AF65-F5344CB8AC3E}">
        <p14:creationId xmlns:p14="http://schemas.microsoft.com/office/powerpoint/2010/main" val="246149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Rectangle 13"/>
          <p:cNvSpPr/>
          <p:nvPr/>
        </p:nvSpPr>
        <p:spPr>
          <a:xfrm>
            <a:off x="6094412" y="-1"/>
            <a:ext cx="6094415" cy="6857995"/>
          </a:xfrm>
          <a:prstGeom prst="rect">
            <a:avLst/>
          </a:prstGeom>
          <a:solidFill>
            <a:srgbClr val="F2F2F2"/>
          </a:solidFill>
          <a:ln w="12700">
            <a:miter lim="400000"/>
          </a:ln>
        </p:spPr>
        <p:txBody>
          <a:bodyPr lIns="45719" rIns="45719" anchor="ctr"/>
          <a:lstStyle/>
          <a:p>
            <a:pPr algn="ctr">
              <a:defRPr>
                <a:solidFill>
                  <a:srgbClr val="FFFFFF"/>
                </a:solidFill>
              </a:defRPr>
            </a:pPr>
            <a:endParaRPr dirty="0">
              <a:highlight>
                <a:srgbClr val="FFFF00"/>
              </a:highlight>
            </a:endParaRPr>
          </a:p>
        </p:txBody>
      </p:sp>
      <p:sp>
        <p:nvSpPr>
          <p:cNvPr id="998"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dirty="0"/>
          </a:p>
        </p:txBody>
      </p:sp>
      <p:sp>
        <p:nvSpPr>
          <p:cNvPr id="999" name="Text Placeholder 6"/>
          <p:cNvSpPr txBox="1">
            <a:spLocks noGrp="1"/>
          </p:cNvSpPr>
          <p:nvPr>
            <p:ph type="body" sz="half" idx="1"/>
          </p:nvPr>
        </p:nvSpPr>
        <p:spPr>
          <a:xfrm>
            <a:off x="349250" y="1605433"/>
            <a:ext cx="5283455" cy="4631854"/>
          </a:xfrm>
          <a:prstGeom prst="rect">
            <a:avLst/>
          </a:prstGeom>
        </p:spPr>
        <p:txBody>
          <a:bodyPr/>
          <a:lstStyle/>
          <a:p>
            <a:pPr>
              <a:spcBef>
                <a:spcPts val="1200"/>
              </a:spcBef>
            </a:pPr>
            <a:r>
              <a:rPr dirty="0"/>
              <a:t>The Institutional Transformation Assessment (ITA) can help us have deeper, more reflective conversations about what’s working to increase student success, and what can be improved upon. </a:t>
            </a:r>
          </a:p>
          <a:p>
            <a:pPr>
              <a:spcBef>
                <a:spcPts val="1200"/>
              </a:spcBef>
            </a:pPr>
            <a:r>
              <a:rPr dirty="0"/>
              <a:t>This conversation happens in a sensemaking session that brings together a diverse group of stakeholders from a campus to examine perceptions and set new priorities. You are part of this group: </a:t>
            </a:r>
            <a:r>
              <a:rPr b="1" dirty="0"/>
              <a:t>our Transformation Team</a:t>
            </a:r>
            <a:r>
              <a:rPr dirty="0"/>
              <a:t>. </a:t>
            </a:r>
          </a:p>
        </p:txBody>
      </p:sp>
      <p:sp>
        <p:nvSpPr>
          <p:cNvPr id="1000"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b="1"/>
            </a:pPr>
            <a:r>
              <a:rPr dirty="0">
                <a:highlight>
                  <a:srgbClr val="FFFF00"/>
                </a:highlight>
              </a:rPr>
              <a:t>Team Lead:</a:t>
            </a:r>
          </a:p>
          <a:p>
            <a:pPr>
              <a:spcBef>
                <a:spcPts val="1200"/>
              </a:spcBef>
            </a:pPr>
            <a:r>
              <a:rPr dirty="0">
                <a:highlight>
                  <a:srgbClr val="FFFF00"/>
                </a:highlight>
              </a:rPr>
              <a:t>Name, Title</a:t>
            </a:r>
          </a:p>
        </p:txBody>
      </p:sp>
      <p:sp>
        <p:nvSpPr>
          <p:cNvPr id="1001" name="Text Placeholder 4"/>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Who is participating, and why?</a:t>
            </a:r>
          </a:p>
        </p:txBody>
      </p:sp>
      <p:sp>
        <p:nvSpPr>
          <p:cNvPr id="1002" name="Text Placeholder 8"/>
          <p:cNvSpPr txBox="1"/>
          <p:nvPr/>
        </p:nvSpPr>
        <p:spPr>
          <a:xfrm>
            <a:off x="6541823" y="2656993"/>
            <a:ext cx="2667492" cy="3447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98598">
              <a:spcBef>
                <a:spcPts val="1200"/>
              </a:spcBef>
              <a:defRPr sz="1600" b="1">
                <a:solidFill>
                  <a:srgbClr val="41453B"/>
                </a:solidFill>
                <a:latin typeface="+mj-lt"/>
                <a:ea typeface="+mj-ea"/>
                <a:cs typeface="+mj-cs"/>
                <a:sym typeface="Arial"/>
              </a:defRPr>
            </a:pPr>
            <a:r>
              <a:rPr dirty="0">
                <a:highlight>
                  <a:srgbClr val="FFFF00"/>
                </a:highlight>
              </a:rPr>
              <a:t>Transformation Team:</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p:txBody>
      </p:sp>
      <p:sp>
        <p:nvSpPr>
          <p:cNvPr id="1003" name="Text Placeholder 8"/>
          <p:cNvSpPr txBox="1"/>
          <p:nvPr/>
        </p:nvSpPr>
        <p:spPr>
          <a:xfrm>
            <a:off x="9146557" y="2679643"/>
            <a:ext cx="2667493" cy="3447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98598">
              <a:spcBef>
                <a:spcPts val="1200"/>
              </a:spcBef>
              <a:defRPr sz="1600">
                <a:solidFill>
                  <a:srgbClr val="41453B"/>
                </a:solidFill>
                <a:latin typeface="+mj-lt"/>
                <a:ea typeface="+mj-ea"/>
                <a:cs typeface="+mj-cs"/>
                <a:sym typeface="Arial"/>
              </a:defRPr>
            </a:pPr>
            <a:endParaRPr dirty="0"/>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a:p>
            <a:pPr defTabSz="498598">
              <a:spcBef>
                <a:spcPts val="1200"/>
              </a:spcBef>
              <a:defRPr sz="1600">
                <a:solidFill>
                  <a:srgbClr val="41453B"/>
                </a:solidFill>
                <a:latin typeface="+mj-lt"/>
                <a:ea typeface="+mj-ea"/>
                <a:cs typeface="+mj-cs"/>
                <a:sym typeface="Arial"/>
              </a:defRPr>
            </a:pPr>
            <a:r>
              <a:rPr dirty="0">
                <a:highlight>
                  <a:srgbClr val="FFFF00"/>
                </a:highlight>
              </a:rPr>
              <a:t>Name, Title</a:t>
            </a:r>
          </a:p>
        </p:txBody>
      </p:sp>
      <p:sp>
        <p:nvSpPr>
          <p:cNvPr id="1004" name="Text Placeholder 8"/>
          <p:cNvSpPr txBox="1"/>
          <p:nvPr/>
        </p:nvSpPr>
        <p:spPr>
          <a:xfrm>
            <a:off x="9146557" y="1610670"/>
            <a:ext cx="223206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98598">
              <a:spcBef>
                <a:spcPts val="1200"/>
              </a:spcBef>
              <a:defRPr sz="1600" b="1">
                <a:solidFill>
                  <a:srgbClr val="41453B"/>
                </a:solidFill>
                <a:latin typeface="+mj-lt"/>
                <a:ea typeface="+mj-ea"/>
                <a:cs typeface="+mj-cs"/>
                <a:sym typeface="Arial"/>
              </a:defRPr>
            </a:pPr>
            <a:r>
              <a:rPr dirty="0">
                <a:highlight>
                  <a:srgbClr val="FFFF00"/>
                </a:highlight>
              </a:rPr>
              <a:t>Intermediary Support:</a:t>
            </a:r>
            <a:br>
              <a:rPr dirty="0">
                <a:highlight>
                  <a:srgbClr val="FFFF00"/>
                </a:highlight>
              </a:rPr>
            </a:br>
            <a:r>
              <a:rPr b="0" dirty="0">
                <a:highlight>
                  <a:srgbClr val="FFFF00"/>
                </a:highlight>
              </a:rPr>
              <a:t>Name, Title</a:t>
            </a:r>
          </a:p>
        </p:txBody>
      </p:sp>
      <p:sp>
        <p:nvSpPr>
          <p:cNvPr id="1005" name="Content Placeholder 2"/>
          <p:cNvSpPr>
            <a:spLocks noGrp="1"/>
          </p:cNvSpPr>
          <p:nvPr>
            <p:ph type="body" idx="23"/>
          </p:nvPr>
        </p:nvSpPr>
        <p:spPr>
          <a:xfrm>
            <a:off x="349250" y="420687"/>
            <a:ext cx="5283200" cy="20002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BACKGROUND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397DE-2211-4963-B9D7-0BAC2A4A59CE}"/>
              </a:ext>
            </a:extLst>
          </p:cNvPr>
          <p:cNvSpPr>
            <a:spLocks noGrp="1"/>
          </p:cNvSpPr>
          <p:nvPr>
            <p:ph type="sldNum" sz="quarter" idx="4"/>
          </p:nvPr>
        </p:nvSpPr>
        <p:spPr>
          <a:xfrm>
            <a:off x="11767769" y="6501074"/>
            <a:ext cx="57708" cy="122982"/>
          </a:xfrm>
        </p:spPr>
        <p:txBody>
          <a:bodyPr/>
          <a:lstStyle/>
          <a:p>
            <a:fld id="{B3941C0B-2EE6-0948-9F11-CCA8156D914A}" type="slidenum">
              <a:rPr lang="en-US"/>
              <a:pPr/>
              <a:t>5</a:t>
            </a:fld>
            <a:endParaRPr lang="en-US" dirty="0"/>
          </a:p>
        </p:txBody>
      </p:sp>
      <p:sp>
        <p:nvSpPr>
          <p:cNvPr id="10" name="Text Placeholder 9">
            <a:extLst>
              <a:ext uri="{FF2B5EF4-FFF2-40B4-BE49-F238E27FC236}">
                <a16:creationId xmlns:a16="http://schemas.microsoft.com/office/drawing/2014/main" id="{E81049EE-0322-4874-A46E-A234803A165F}"/>
              </a:ext>
            </a:extLst>
          </p:cNvPr>
          <p:cNvSpPr>
            <a:spLocks noGrp="1"/>
          </p:cNvSpPr>
          <p:nvPr>
            <p:ph type="body" sz="quarter" idx="14"/>
          </p:nvPr>
        </p:nvSpPr>
        <p:spPr>
          <a:xfrm>
            <a:off x="350473" y="1606864"/>
            <a:ext cx="5206333" cy="4627500"/>
          </a:xfrm>
        </p:spPr>
        <p:txBody>
          <a:bodyPr/>
          <a:lstStyle/>
          <a:p>
            <a:pPr>
              <a:spcAft>
                <a:spcPts val="1199"/>
              </a:spcAft>
            </a:pPr>
            <a:r>
              <a:rPr lang="en-US" dirty="0">
                <a:solidFill>
                  <a:schemeClr val="tx1"/>
                </a:solidFill>
              </a:rPr>
              <a:t>The ITA is built on evidence that shows that taking an integrated approach to continuous improvement— a cycle of reflection, action, and measurement—is a promising way to support institutional transformation for equitable student success.</a:t>
            </a:r>
            <a:br>
              <a:rPr lang="en-US" dirty="0">
                <a:solidFill>
                  <a:schemeClr val="tx1"/>
                </a:solidFill>
              </a:rPr>
            </a:br>
            <a:br>
              <a:rPr lang="en-US" dirty="0">
                <a:solidFill>
                  <a:schemeClr val="tx1"/>
                </a:solidFill>
              </a:rPr>
            </a:br>
            <a:r>
              <a:rPr lang="en-US" dirty="0">
                <a:solidFill>
                  <a:schemeClr val="tx1"/>
                </a:solidFill>
              </a:rPr>
              <a:t>The hypothesis behind the framework is that a student’s pathway to a credential is supported by solutions designed to mitigate student loss points, which are made possible by strengthening institutional operating capacities. This all exists within the unique ecosystem of the institution and their context on campus. The ITA’s structure reflects this integrated approach.</a:t>
            </a:r>
            <a:br>
              <a:rPr lang="en-US" dirty="0">
                <a:solidFill>
                  <a:schemeClr val="tx1"/>
                </a:solidFill>
              </a:rPr>
            </a:br>
            <a:br>
              <a:rPr lang="en-US" dirty="0">
                <a:solidFill>
                  <a:schemeClr val="tx1"/>
                </a:solidFill>
              </a:rPr>
            </a:br>
            <a:r>
              <a:rPr lang="en-US" dirty="0">
                <a:solidFill>
                  <a:schemeClr val="tx1"/>
                </a:solidFill>
              </a:rPr>
              <a:t>The ITA rubrics cover 11 categories—grouped into </a:t>
            </a:r>
            <a:r>
              <a:rPr lang="en-US" dirty="0">
                <a:solidFill>
                  <a:srgbClr val="408A93"/>
                </a:solidFill>
              </a:rPr>
              <a:t>operating capacities</a:t>
            </a:r>
            <a:r>
              <a:rPr lang="en-US" dirty="0">
                <a:solidFill>
                  <a:schemeClr val="tx1"/>
                </a:solidFill>
              </a:rPr>
              <a:t>, </a:t>
            </a:r>
            <a:r>
              <a:rPr lang="en-US" dirty="0">
                <a:solidFill>
                  <a:srgbClr val="D3662F"/>
                </a:solidFill>
              </a:rPr>
              <a:t>solution areas</a:t>
            </a:r>
            <a:r>
              <a:rPr lang="en-US" dirty="0">
                <a:solidFill>
                  <a:schemeClr val="tx1"/>
                </a:solidFill>
              </a:rPr>
              <a:t>, and </a:t>
            </a:r>
            <a:r>
              <a:rPr lang="en-US" dirty="0">
                <a:solidFill>
                  <a:srgbClr val="678848"/>
                </a:solidFill>
              </a:rPr>
              <a:t>pathways</a:t>
            </a:r>
            <a:r>
              <a:rPr lang="en-US" dirty="0">
                <a:solidFill>
                  <a:schemeClr val="tx1"/>
                </a:solidFill>
              </a:rPr>
              <a:t>—that are all critical for improving student outcomes. </a:t>
            </a:r>
          </a:p>
        </p:txBody>
      </p:sp>
      <p:sp>
        <p:nvSpPr>
          <p:cNvPr id="2" name="Text Placeholder 1">
            <a:extLst>
              <a:ext uri="{FF2B5EF4-FFF2-40B4-BE49-F238E27FC236}">
                <a16:creationId xmlns:a16="http://schemas.microsoft.com/office/drawing/2014/main" id="{182045CE-F355-4B7C-B9CD-CBADA5D8E087}"/>
              </a:ext>
            </a:extLst>
          </p:cNvPr>
          <p:cNvSpPr>
            <a:spLocks noGrp="1"/>
          </p:cNvSpPr>
          <p:nvPr>
            <p:ph type="body" sz="quarter" idx="15"/>
          </p:nvPr>
        </p:nvSpPr>
        <p:spPr>
          <a:xfrm>
            <a:off x="350544" y="424599"/>
            <a:ext cx="5277880" cy="199041"/>
          </a:xfrm>
        </p:spPr>
        <p:txBody>
          <a:bodyPr/>
          <a:lstStyle/>
          <a:p>
            <a:r>
              <a:rPr lang="en-US" dirty="0"/>
              <a:t>HYPOTHESIS</a:t>
            </a:r>
          </a:p>
        </p:txBody>
      </p:sp>
      <p:sp>
        <p:nvSpPr>
          <p:cNvPr id="3" name="Text Placeholder 2">
            <a:extLst>
              <a:ext uri="{FF2B5EF4-FFF2-40B4-BE49-F238E27FC236}">
                <a16:creationId xmlns:a16="http://schemas.microsoft.com/office/drawing/2014/main" id="{E25BE248-93EE-43B5-9238-DE2069DCC145}"/>
              </a:ext>
            </a:extLst>
          </p:cNvPr>
          <p:cNvSpPr>
            <a:spLocks noGrp="1"/>
          </p:cNvSpPr>
          <p:nvPr>
            <p:ph type="body" sz="quarter" idx="10"/>
          </p:nvPr>
        </p:nvSpPr>
        <p:spPr/>
        <p:txBody>
          <a:bodyPr/>
          <a:lstStyle/>
          <a:p>
            <a:r>
              <a:rPr lang="en-US" sz="2200" dirty="0"/>
              <a:t>The foundation of this approach</a:t>
            </a:r>
          </a:p>
        </p:txBody>
      </p:sp>
      <p:pic>
        <p:nvPicPr>
          <p:cNvPr id="8" name="Content Placeholder 7">
            <a:extLst>
              <a:ext uri="{FF2B5EF4-FFF2-40B4-BE49-F238E27FC236}">
                <a16:creationId xmlns:a16="http://schemas.microsoft.com/office/drawing/2014/main" id="{39D7F990-AB85-3147-A677-5575CE9B8B4C}"/>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095118" y="1607333"/>
            <a:ext cx="4077134" cy="4085664"/>
          </a:xfrm>
          <a:prstGeom prst="rect">
            <a:avLst/>
          </a:prstGeom>
        </p:spPr>
      </p:pic>
    </p:spTree>
    <p:extLst>
      <p:ext uri="{BB962C8B-B14F-4D97-AF65-F5344CB8AC3E}">
        <p14:creationId xmlns:p14="http://schemas.microsoft.com/office/powerpoint/2010/main" val="38707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dirty="0"/>
          </a:p>
        </p:txBody>
      </p:sp>
      <p:sp>
        <p:nvSpPr>
          <p:cNvPr id="1014" name="Text Placeholder 4"/>
          <p:cNvSpPr txBox="1">
            <a:spLocks noGrp="1"/>
          </p:cNvSpPr>
          <p:nvPr>
            <p:ph type="body" sz="quarter" idx="1"/>
          </p:nvPr>
        </p:nvSpPr>
        <p:spPr>
          <a:xfrm>
            <a:off x="349319" y="645533"/>
            <a:ext cx="11486899" cy="284031"/>
          </a:xfrm>
          <a:prstGeom prst="rect">
            <a:avLst/>
          </a:prstGeom>
        </p:spPr>
        <p:txBody>
          <a:bodyPr>
            <a:noAutofit/>
          </a:bodyPr>
          <a:lstStyle>
            <a:lvl1pPr defTabSz="398878">
              <a:spcBef>
                <a:spcPts val="400"/>
              </a:spcBef>
              <a:defRPr sz="1920" b="1" spc="-80">
                <a:solidFill>
                  <a:schemeClr val="accent3"/>
                </a:solidFill>
              </a:defRPr>
            </a:lvl1pPr>
          </a:lstStyle>
          <a:p>
            <a:r>
              <a:rPr sz="2200" dirty="0"/>
              <a:t>How this approach works</a:t>
            </a:r>
          </a:p>
        </p:txBody>
      </p:sp>
      <p:sp>
        <p:nvSpPr>
          <p:cNvPr id="1015" name="Text Placeholder 2"/>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VALUE</a:t>
            </a:r>
          </a:p>
        </p:txBody>
      </p:sp>
      <p:sp>
        <p:nvSpPr>
          <p:cNvPr id="1016" name="Rectangle 10"/>
          <p:cNvSpPr txBox="1"/>
          <p:nvPr/>
        </p:nvSpPr>
        <p:spPr>
          <a:xfrm>
            <a:off x="349250" y="1617708"/>
            <a:ext cx="11487150"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98598">
              <a:spcBef>
                <a:spcPts val="1200"/>
              </a:spcBef>
              <a:defRPr sz="1800" b="1">
                <a:solidFill>
                  <a:srgbClr val="41453B"/>
                </a:solidFill>
                <a:latin typeface="+mj-lt"/>
                <a:ea typeface="+mj-ea"/>
                <a:cs typeface="+mj-cs"/>
                <a:sym typeface="Arial"/>
              </a:defRPr>
            </a:pPr>
            <a:r>
              <a:rPr dirty="0"/>
              <a:t>The Institutional Transformation Assessment is an online perception-gathering tool.</a:t>
            </a:r>
            <a:br>
              <a:rPr dirty="0"/>
            </a:br>
            <a:r>
              <a:rPr b="0" dirty="0"/>
              <a:t>The ITA supports two key activities:</a:t>
            </a:r>
          </a:p>
        </p:txBody>
      </p:sp>
      <p:grpSp>
        <p:nvGrpSpPr>
          <p:cNvPr id="1019" name="Oval 14"/>
          <p:cNvGrpSpPr/>
          <p:nvPr/>
        </p:nvGrpSpPr>
        <p:grpSpPr>
          <a:xfrm>
            <a:off x="349250" y="2424302"/>
            <a:ext cx="338555" cy="375232"/>
            <a:chOff x="0" y="0"/>
            <a:chExt cx="338553" cy="375230"/>
          </a:xfrm>
        </p:grpSpPr>
        <p:sp>
          <p:nvSpPr>
            <p:cNvPr id="1017"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018" name="1"/>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rPr dirty="0"/>
                <a:t>1</a:t>
              </a:r>
            </a:p>
          </p:txBody>
        </p:sp>
      </p:grpSp>
      <p:grpSp>
        <p:nvGrpSpPr>
          <p:cNvPr id="1022" name="Oval 16"/>
          <p:cNvGrpSpPr/>
          <p:nvPr/>
        </p:nvGrpSpPr>
        <p:grpSpPr>
          <a:xfrm>
            <a:off x="6541821" y="2424302"/>
            <a:ext cx="338555" cy="375232"/>
            <a:chOff x="0" y="0"/>
            <a:chExt cx="338553" cy="375230"/>
          </a:xfrm>
        </p:grpSpPr>
        <p:sp>
          <p:nvSpPr>
            <p:cNvPr id="1020"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021" name="2"/>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rPr dirty="0"/>
                <a:t>2</a:t>
              </a:r>
            </a:p>
          </p:txBody>
        </p:sp>
      </p:grpSp>
      <p:sp>
        <p:nvSpPr>
          <p:cNvPr id="1023" name="Text Placeholder 6"/>
          <p:cNvSpPr txBox="1"/>
          <p:nvPr/>
        </p:nvSpPr>
        <p:spPr>
          <a:xfrm>
            <a:off x="349250" y="2916277"/>
            <a:ext cx="4689095" cy="332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498598">
              <a:spcBef>
                <a:spcPts val="1200"/>
              </a:spcBef>
              <a:defRPr sz="1600" b="1">
                <a:solidFill>
                  <a:schemeClr val="accent1"/>
                </a:solidFill>
                <a:latin typeface="+mj-lt"/>
                <a:ea typeface="+mj-ea"/>
                <a:cs typeface="+mj-cs"/>
                <a:sym typeface="Arial"/>
              </a:defRPr>
            </a:pPr>
            <a:r>
              <a:rPr dirty="0"/>
              <a:t>Gathering input from leaders and practitioners</a:t>
            </a:r>
            <a:endParaRPr dirty="0">
              <a:solidFill>
                <a:srgbClr val="41453B"/>
              </a:solidFill>
            </a:endParaRPr>
          </a:p>
          <a:p>
            <a:pPr defTabSz="498598">
              <a:spcBef>
                <a:spcPts val="1200"/>
              </a:spcBef>
              <a:defRPr sz="1600">
                <a:solidFill>
                  <a:srgbClr val="41453B"/>
                </a:solidFill>
                <a:latin typeface="+mj-lt"/>
                <a:ea typeface="+mj-ea"/>
                <a:cs typeface="+mj-cs"/>
                <a:sym typeface="Arial"/>
              </a:defRPr>
            </a:pPr>
            <a:r>
              <a:rPr dirty="0"/>
              <a:t>The ITA has 100+ indicators (questions) over 11 topics, spanning </a:t>
            </a:r>
            <a:r>
              <a:rPr dirty="0">
                <a:solidFill>
                  <a:srgbClr val="688848"/>
                </a:solidFill>
              </a:rPr>
              <a:t>pathways</a:t>
            </a:r>
            <a:r>
              <a:rPr dirty="0"/>
              <a:t>, </a:t>
            </a:r>
            <a:r>
              <a:rPr dirty="0">
                <a:solidFill>
                  <a:srgbClr val="D3662D"/>
                </a:solidFill>
              </a:rPr>
              <a:t>solutions</a:t>
            </a:r>
            <a:r>
              <a:rPr dirty="0"/>
              <a:t>, and </a:t>
            </a:r>
            <a:r>
              <a:rPr dirty="0">
                <a:solidFill>
                  <a:srgbClr val="569AA3"/>
                </a:solidFill>
              </a:rPr>
              <a:t>operating capacities</a:t>
            </a:r>
            <a:r>
              <a:rPr dirty="0"/>
              <a:t>. </a:t>
            </a:r>
          </a:p>
          <a:p>
            <a:pPr defTabSz="498598">
              <a:spcBef>
                <a:spcPts val="1200"/>
              </a:spcBef>
              <a:defRPr sz="1600">
                <a:solidFill>
                  <a:srgbClr val="41453B"/>
                </a:solidFill>
                <a:latin typeface="+mj-lt"/>
                <a:ea typeface="+mj-ea"/>
                <a:cs typeface="+mj-cs"/>
                <a:sym typeface="Arial"/>
              </a:defRPr>
            </a:pPr>
            <a:r>
              <a:rPr dirty="0"/>
              <a:t>The ITA’s strength is in its breadth: it’s useful to ask how participants perceive areas of the institution that are outside of their day-to-day job. </a:t>
            </a:r>
          </a:p>
        </p:txBody>
      </p:sp>
      <p:sp>
        <p:nvSpPr>
          <p:cNvPr id="1024" name="Text Placeholder 12"/>
          <p:cNvSpPr>
            <a:spLocks noGrp="1"/>
          </p:cNvSpPr>
          <p:nvPr>
            <p:ph type="body" idx="21"/>
          </p:nvPr>
        </p:nvSpPr>
        <p:spPr>
          <a:xfrm>
            <a:off x="6541823" y="2916276"/>
            <a:ext cx="4778451" cy="33210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spcBef>
                <a:spcPts val="1200"/>
              </a:spcBef>
              <a:defRPr b="1">
                <a:solidFill>
                  <a:schemeClr val="accent1"/>
                </a:solidFill>
              </a:defRPr>
            </a:pPr>
            <a:r>
              <a:rPr dirty="0"/>
              <a:t>Having a dynamic sensemaking conversation</a:t>
            </a:r>
          </a:p>
          <a:p>
            <a:pPr>
              <a:spcBef>
                <a:spcPts val="1200"/>
              </a:spcBef>
            </a:pPr>
            <a:r>
              <a:rPr dirty="0"/>
              <a:t>The aggregate (anonymized) responses to the ITA can spark an insightful discussion that digs deep and connects the dots between departments and efforts to reach new insights that can spur action.</a:t>
            </a:r>
          </a:p>
          <a:p>
            <a:pPr>
              <a:spcBef>
                <a:spcPts val="1200"/>
              </a:spcBef>
            </a:pPr>
            <a:r>
              <a:rPr dirty="0"/>
              <a:t>The goal is to learn about each other’s perceptions and come to consensus on prioritized next steps.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397DE-2211-4963-B9D7-0BAC2A4A59CE}"/>
              </a:ext>
            </a:extLst>
          </p:cNvPr>
          <p:cNvSpPr>
            <a:spLocks noGrp="1"/>
          </p:cNvSpPr>
          <p:nvPr>
            <p:ph type="sldNum" sz="quarter" idx="4"/>
          </p:nvPr>
        </p:nvSpPr>
        <p:spPr>
          <a:xfrm>
            <a:off x="11767769" y="6501074"/>
            <a:ext cx="57708" cy="122982"/>
          </a:xfrm>
        </p:spPr>
        <p:txBody>
          <a:bodyPr/>
          <a:lstStyle/>
          <a:p>
            <a:fld id="{B3941C0B-2EE6-0948-9F11-CCA8156D914A}" type="slidenum">
              <a:rPr lang="en-US"/>
              <a:pPr/>
              <a:t>7</a:t>
            </a:fld>
            <a:endParaRPr lang="en-US" dirty="0"/>
          </a:p>
        </p:txBody>
      </p:sp>
      <p:sp>
        <p:nvSpPr>
          <p:cNvPr id="10" name="Text Placeholder 9">
            <a:extLst>
              <a:ext uri="{FF2B5EF4-FFF2-40B4-BE49-F238E27FC236}">
                <a16:creationId xmlns:a16="http://schemas.microsoft.com/office/drawing/2014/main" id="{E81049EE-0322-4874-A46E-A234803A165F}"/>
              </a:ext>
            </a:extLst>
          </p:cNvPr>
          <p:cNvSpPr>
            <a:spLocks noGrp="1"/>
          </p:cNvSpPr>
          <p:nvPr>
            <p:ph type="body" sz="quarter" idx="14"/>
          </p:nvPr>
        </p:nvSpPr>
        <p:spPr>
          <a:xfrm>
            <a:off x="350473" y="1606864"/>
            <a:ext cx="11417296" cy="4627500"/>
          </a:xfrm>
        </p:spPr>
        <p:txBody>
          <a:bodyPr/>
          <a:lstStyle/>
          <a:p>
            <a:r>
              <a:rPr lang="en-US" sz="1800" dirty="0">
                <a:solidFill>
                  <a:schemeClr val="tx1"/>
                </a:solidFill>
              </a:rPr>
              <a:t>There are two versions of the ITA survey, designed to engage two different groups of participants: </a:t>
            </a:r>
          </a:p>
          <a:p>
            <a:pPr marL="886378" lvl="1" indent="-342900">
              <a:buFont typeface="+mj-lt"/>
              <a:buAutoNum type="arabicPeriod"/>
            </a:pPr>
            <a:r>
              <a:rPr lang="en-US" sz="1800" dirty="0">
                <a:solidFill>
                  <a:schemeClr val="tx1"/>
                </a:solidFill>
              </a:rPr>
              <a:t>the </a:t>
            </a:r>
            <a:r>
              <a:rPr lang="en-US" sz="1800" b="1" dirty="0">
                <a:solidFill>
                  <a:schemeClr val="tx1"/>
                </a:solidFill>
              </a:rPr>
              <a:t>Transformation Team</a:t>
            </a:r>
            <a:r>
              <a:rPr lang="en-US" sz="1800" dirty="0">
                <a:solidFill>
                  <a:schemeClr val="tx1"/>
                </a:solidFill>
              </a:rPr>
              <a:t> survey (full 100+ questions from the 11 rubrics) </a:t>
            </a:r>
          </a:p>
          <a:p>
            <a:pPr marL="886378" lvl="1" indent="-342900">
              <a:buFont typeface="+mj-lt"/>
              <a:buAutoNum type="arabicPeriod"/>
            </a:pPr>
            <a:r>
              <a:rPr lang="en-US" sz="1800" dirty="0">
                <a:solidFill>
                  <a:schemeClr val="tx1"/>
                </a:solidFill>
              </a:rPr>
              <a:t>the </a:t>
            </a:r>
            <a:r>
              <a:rPr lang="en-US" sz="1800" b="1" dirty="0">
                <a:solidFill>
                  <a:schemeClr val="tx1"/>
                </a:solidFill>
              </a:rPr>
              <a:t>Student Success Community </a:t>
            </a:r>
            <a:r>
              <a:rPr lang="en-US" sz="1800" dirty="0">
                <a:solidFill>
                  <a:schemeClr val="tx1"/>
                </a:solidFill>
              </a:rPr>
              <a:t>survey (abbreviated 30+ questions chosen from the 11 rubrics)</a:t>
            </a:r>
            <a:br>
              <a:rPr lang="en-US" sz="2000" dirty="0">
                <a:solidFill>
                  <a:schemeClr val="tx1"/>
                </a:solidFill>
              </a:rPr>
            </a:br>
            <a:endParaRPr lang="en-US" sz="2000" dirty="0">
              <a:solidFill>
                <a:schemeClr val="tx1"/>
              </a:solidFill>
            </a:endParaRPr>
          </a:p>
          <a:p>
            <a:r>
              <a:rPr lang="en-US" sz="1800" dirty="0">
                <a:solidFill>
                  <a:schemeClr val="tx1"/>
                </a:solidFill>
              </a:rPr>
              <a:t>The Transformation Team is a </a:t>
            </a:r>
            <a:r>
              <a:rPr lang="en-US" sz="1800" b="1" dirty="0">
                <a:solidFill>
                  <a:schemeClr val="tx1"/>
                </a:solidFill>
              </a:rPr>
              <a:t>core team of campus leaders </a:t>
            </a:r>
            <a:r>
              <a:rPr lang="en-US" sz="1800" dirty="0">
                <a:solidFill>
                  <a:schemeClr val="tx1"/>
                </a:solidFill>
              </a:rPr>
              <a:t>who are most deeply involved in and responsible for student success work. They will participate in the full, 100+ question version of the perception survey and the Sensemaking Conversation.</a:t>
            </a:r>
            <a:br>
              <a:rPr lang="en-US" sz="1800" dirty="0">
                <a:solidFill>
                  <a:schemeClr val="tx1"/>
                </a:solidFill>
              </a:rPr>
            </a:br>
            <a:br>
              <a:rPr lang="en-US" sz="1800" dirty="0">
                <a:solidFill>
                  <a:schemeClr val="tx1"/>
                </a:solidFill>
              </a:rPr>
            </a:br>
            <a:r>
              <a:rPr lang="en-US" sz="1800" dirty="0">
                <a:solidFill>
                  <a:schemeClr val="tx1"/>
                </a:solidFill>
              </a:rPr>
              <a:t>The Student Success Community consists of a </a:t>
            </a:r>
            <a:r>
              <a:rPr lang="en-US" sz="1800" b="1" dirty="0">
                <a:solidFill>
                  <a:schemeClr val="tx1"/>
                </a:solidFill>
              </a:rPr>
              <a:t>broader group </a:t>
            </a:r>
            <a:r>
              <a:rPr lang="en-US" sz="1800" dirty="0">
                <a:solidFill>
                  <a:schemeClr val="tx1"/>
                </a:solidFill>
              </a:rPr>
              <a:t>of faculty, staff, and practitioners from across a campus. They can provide additional perspective by participating in the abbreviated, 30+ question survey. They do not participate in the Sensemaking Conversation, but their perceptions of the institution can be valuable in comparison to those results from the Transformation Team.</a:t>
            </a:r>
          </a:p>
        </p:txBody>
      </p:sp>
      <p:sp>
        <p:nvSpPr>
          <p:cNvPr id="2" name="Text Placeholder 1">
            <a:extLst>
              <a:ext uri="{FF2B5EF4-FFF2-40B4-BE49-F238E27FC236}">
                <a16:creationId xmlns:a16="http://schemas.microsoft.com/office/drawing/2014/main" id="{182045CE-F355-4B7C-B9CD-CBADA5D8E087}"/>
              </a:ext>
            </a:extLst>
          </p:cNvPr>
          <p:cNvSpPr>
            <a:spLocks noGrp="1"/>
          </p:cNvSpPr>
          <p:nvPr>
            <p:ph type="body" sz="quarter" idx="15"/>
          </p:nvPr>
        </p:nvSpPr>
        <p:spPr>
          <a:xfrm>
            <a:off x="350544" y="424599"/>
            <a:ext cx="5277880" cy="199041"/>
          </a:xfrm>
        </p:spPr>
        <p:txBody>
          <a:bodyPr/>
          <a:lstStyle/>
          <a:p>
            <a:r>
              <a:rPr lang="en-US" dirty="0"/>
              <a:t>participants</a:t>
            </a:r>
          </a:p>
        </p:txBody>
      </p:sp>
      <p:sp>
        <p:nvSpPr>
          <p:cNvPr id="3" name="Text Placeholder 2">
            <a:extLst>
              <a:ext uri="{FF2B5EF4-FFF2-40B4-BE49-F238E27FC236}">
                <a16:creationId xmlns:a16="http://schemas.microsoft.com/office/drawing/2014/main" id="{E25BE248-93EE-43B5-9238-DE2069DCC145}"/>
              </a:ext>
            </a:extLst>
          </p:cNvPr>
          <p:cNvSpPr>
            <a:spLocks noGrp="1"/>
          </p:cNvSpPr>
          <p:nvPr>
            <p:ph type="body" sz="quarter" idx="10"/>
          </p:nvPr>
        </p:nvSpPr>
        <p:spPr/>
        <p:txBody>
          <a:bodyPr/>
          <a:lstStyle/>
          <a:p>
            <a:r>
              <a:rPr lang="en-US" sz="2200" dirty="0"/>
              <a:t>Who participates in the ITA?</a:t>
            </a:r>
          </a:p>
        </p:txBody>
      </p:sp>
    </p:spTree>
    <p:extLst>
      <p:ext uri="{BB962C8B-B14F-4D97-AF65-F5344CB8AC3E}">
        <p14:creationId xmlns:p14="http://schemas.microsoft.com/office/powerpoint/2010/main" val="3550535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Placeholder 1"/>
          <p:cNvSpPr txBox="1">
            <a:spLocks noGrp="1"/>
          </p:cNvSpPr>
          <p:nvPr>
            <p:ph type="body" sz="quarter" idx="1"/>
          </p:nvPr>
        </p:nvSpPr>
        <p:spPr>
          <a:xfrm>
            <a:off x="349319" y="421464"/>
            <a:ext cx="11486899" cy="206141"/>
          </a:xfrm>
          <a:prstGeom prst="rect">
            <a:avLst/>
          </a:prstGeom>
        </p:spPr>
        <p:txBody>
          <a:bodyPr/>
          <a:lstStyle/>
          <a:p>
            <a:r>
              <a:rPr dirty="0"/>
              <a:t>This approach</a:t>
            </a:r>
          </a:p>
        </p:txBody>
      </p:sp>
      <p:sp>
        <p:nvSpPr>
          <p:cNvPr id="1027"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sz="2200" dirty="0"/>
              <a:t>Your role</a:t>
            </a:r>
          </a:p>
        </p:txBody>
      </p:sp>
      <p:sp>
        <p:nvSpPr>
          <p:cNvPr id="1028"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dirty="0"/>
          </a:p>
        </p:txBody>
      </p:sp>
      <p:sp>
        <p:nvSpPr>
          <p:cNvPr id="1029" name="Text Placeholder 6"/>
          <p:cNvSpPr>
            <a:spLocks noGrp="1"/>
          </p:cNvSpPr>
          <p:nvPr>
            <p:ph type="body" idx="22"/>
          </p:nvPr>
        </p:nvSpPr>
        <p:spPr>
          <a:xfrm>
            <a:off x="349251" y="1605433"/>
            <a:ext cx="8033912" cy="2840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800" b="1"/>
            </a:lvl1pPr>
          </a:lstStyle>
          <a:p>
            <a:r>
              <a:rPr dirty="0"/>
              <a:t>This visual outlines the process from the facilitator view:</a:t>
            </a:r>
          </a:p>
        </p:txBody>
      </p:sp>
      <p:grpSp>
        <p:nvGrpSpPr>
          <p:cNvPr id="1064" name="Group 31"/>
          <p:cNvGrpSpPr/>
          <p:nvPr/>
        </p:nvGrpSpPr>
        <p:grpSpPr>
          <a:xfrm>
            <a:off x="349250" y="2748788"/>
            <a:ext cx="11486899" cy="1147133"/>
            <a:chOff x="0" y="0"/>
            <a:chExt cx="11486897" cy="1147131"/>
          </a:xfrm>
        </p:grpSpPr>
        <p:grpSp>
          <p:nvGrpSpPr>
            <p:cNvPr id="1032" name="Pentagon 9"/>
            <p:cNvGrpSpPr/>
            <p:nvPr/>
          </p:nvGrpSpPr>
          <p:grpSpPr>
            <a:xfrm>
              <a:off x="1255086" y="336695"/>
              <a:ext cx="1433170" cy="810168"/>
              <a:chOff x="0" y="0"/>
              <a:chExt cx="1433169" cy="810167"/>
            </a:xfrm>
          </p:grpSpPr>
          <p:sp>
            <p:nvSpPr>
              <p:cNvPr id="1030" name="Shape"/>
              <p:cNvSpPr/>
              <p:nvPr/>
            </p:nvSpPr>
            <p:spPr>
              <a:xfrm>
                <a:off x="-1" y="-1"/>
                <a:ext cx="1433171" cy="810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95" y="0"/>
                    </a:lnTo>
                    <a:lnTo>
                      <a:pt x="21600" y="10800"/>
                    </a:lnTo>
                    <a:lnTo>
                      <a:pt x="15495" y="21600"/>
                    </a:lnTo>
                    <a:lnTo>
                      <a:pt x="0" y="21600"/>
                    </a:lnTo>
                    <a:close/>
                  </a:path>
                </a:pathLst>
              </a:custGeom>
              <a:solidFill>
                <a:srgbClr val="BFBFBF"/>
              </a:solidFill>
              <a:ln w="12700" cap="flat">
                <a:noFill/>
                <a:miter lim="400000"/>
              </a:ln>
              <a:effectLst/>
            </p:spPr>
            <p:txBody>
              <a:bodyPr wrap="square" lIns="45719" tIns="45719" rIns="45719" bIns="45719" numCol="1" anchor="ctr">
                <a:noAutofit/>
              </a:bodyPr>
              <a:lstStyle/>
              <a:p>
                <a:pPr algn="ctr"/>
                <a:endParaRPr dirty="0"/>
              </a:p>
            </p:txBody>
          </p:sp>
          <p:sp>
            <p:nvSpPr>
              <p:cNvPr id="1031" name="Deploy"/>
              <p:cNvSpPr txBox="1"/>
              <p:nvPr/>
            </p:nvSpPr>
            <p:spPr>
              <a:xfrm>
                <a:off x="45719" y="272956"/>
                <a:ext cx="1139189" cy="2642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Deploy</a:t>
                </a:r>
              </a:p>
            </p:txBody>
          </p:sp>
        </p:grpSp>
        <p:grpSp>
          <p:nvGrpSpPr>
            <p:cNvPr id="1035" name="Chevron 10"/>
            <p:cNvGrpSpPr/>
            <p:nvPr/>
          </p:nvGrpSpPr>
          <p:grpSpPr>
            <a:xfrm>
              <a:off x="2422057" y="336695"/>
              <a:ext cx="1732640" cy="810169"/>
              <a:chOff x="0" y="0"/>
              <a:chExt cx="1732638" cy="810167"/>
            </a:xfrm>
          </p:grpSpPr>
          <p:sp>
            <p:nvSpPr>
              <p:cNvPr id="1033" name="Chevron"/>
              <p:cNvSpPr/>
              <p:nvPr/>
            </p:nvSpPr>
            <p:spPr>
              <a:xfrm>
                <a:off x="0" y="0"/>
                <a:ext cx="1732639" cy="810168"/>
              </a:xfrm>
              <a:prstGeom prst="chevron">
                <a:avLst>
                  <a:gd name="adj" fmla="val 50000"/>
                </a:avLst>
              </a:prstGeom>
              <a:solidFill>
                <a:srgbClr val="BFBFBF"/>
              </a:solidFill>
              <a:ln w="12700" cap="flat">
                <a:noFill/>
                <a:miter lim="400000"/>
              </a:ln>
              <a:effectLst/>
            </p:spPr>
            <p:txBody>
              <a:bodyPr wrap="square" lIns="45719" tIns="45719" rIns="45719" bIns="45719" numCol="1" anchor="ctr">
                <a:noAutofit/>
              </a:bodyPr>
              <a:lstStyle/>
              <a:p>
                <a:pPr algn="ctr"/>
                <a:endParaRPr dirty="0"/>
              </a:p>
            </p:txBody>
          </p:sp>
          <p:sp>
            <p:nvSpPr>
              <p:cNvPr id="1034" name="Collect Results"/>
              <p:cNvSpPr txBox="1"/>
              <p:nvPr/>
            </p:nvSpPr>
            <p:spPr>
              <a:xfrm>
                <a:off x="450803" y="184056"/>
                <a:ext cx="831033"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Collect Results</a:t>
                </a:r>
              </a:p>
            </p:txBody>
          </p:sp>
        </p:grpSp>
        <p:grpSp>
          <p:nvGrpSpPr>
            <p:cNvPr id="1038" name="Chevron 11"/>
            <p:cNvGrpSpPr/>
            <p:nvPr/>
          </p:nvGrpSpPr>
          <p:grpSpPr>
            <a:xfrm>
              <a:off x="3888497" y="336695"/>
              <a:ext cx="1732639" cy="810169"/>
              <a:chOff x="0" y="0"/>
              <a:chExt cx="1732638" cy="810167"/>
            </a:xfrm>
          </p:grpSpPr>
          <p:sp>
            <p:nvSpPr>
              <p:cNvPr id="1036" name="Chevron"/>
              <p:cNvSpPr/>
              <p:nvPr/>
            </p:nvSpPr>
            <p:spPr>
              <a:xfrm>
                <a:off x="0" y="0"/>
                <a:ext cx="1732639" cy="810168"/>
              </a:xfrm>
              <a:prstGeom prst="chevron">
                <a:avLst>
                  <a:gd name="adj" fmla="val 50000"/>
                </a:avLst>
              </a:prstGeom>
              <a:solidFill>
                <a:srgbClr val="C2D5B0"/>
              </a:solidFill>
              <a:ln w="12700" cap="flat">
                <a:noFill/>
                <a:miter lim="400000"/>
              </a:ln>
              <a:effectLst/>
            </p:spPr>
            <p:txBody>
              <a:bodyPr wrap="square" lIns="45719" tIns="45719" rIns="45719" bIns="45719" numCol="1" anchor="ctr">
                <a:noAutofit/>
              </a:bodyPr>
              <a:lstStyle/>
              <a:p>
                <a:pPr algn="ctr"/>
                <a:endParaRPr dirty="0"/>
              </a:p>
            </p:txBody>
          </p:sp>
          <p:sp>
            <p:nvSpPr>
              <p:cNvPr id="1037" name="Analyze Results"/>
              <p:cNvSpPr txBox="1"/>
              <p:nvPr/>
            </p:nvSpPr>
            <p:spPr>
              <a:xfrm>
                <a:off x="450803" y="184056"/>
                <a:ext cx="831033"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Analyze Results</a:t>
                </a:r>
              </a:p>
            </p:txBody>
          </p:sp>
        </p:grpSp>
        <p:grpSp>
          <p:nvGrpSpPr>
            <p:cNvPr id="1041" name="Chevron 12"/>
            <p:cNvGrpSpPr/>
            <p:nvPr/>
          </p:nvGrpSpPr>
          <p:grpSpPr>
            <a:xfrm>
              <a:off x="5354937" y="336695"/>
              <a:ext cx="1732639" cy="810169"/>
              <a:chOff x="0" y="0"/>
              <a:chExt cx="1732638" cy="810167"/>
            </a:xfrm>
          </p:grpSpPr>
          <p:sp>
            <p:nvSpPr>
              <p:cNvPr id="1039" name="Chevron"/>
              <p:cNvSpPr/>
              <p:nvPr/>
            </p:nvSpPr>
            <p:spPr>
              <a:xfrm>
                <a:off x="0" y="0"/>
                <a:ext cx="1732639" cy="810168"/>
              </a:xfrm>
              <a:prstGeom prst="chevron">
                <a:avLst>
                  <a:gd name="adj" fmla="val 50000"/>
                </a:avLst>
              </a:prstGeom>
              <a:solidFill>
                <a:srgbClr val="C2D5B0"/>
              </a:solidFill>
              <a:ln w="12700" cap="flat">
                <a:noFill/>
                <a:miter lim="400000"/>
              </a:ln>
              <a:effectLst/>
            </p:spPr>
            <p:txBody>
              <a:bodyPr wrap="square" lIns="45719" tIns="45719" rIns="45719" bIns="45719" numCol="1" anchor="ctr">
                <a:noAutofit/>
              </a:bodyPr>
              <a:lstStyle/>
              <a:p>
                <a:pPr algn="ctr"/>
                <a:endParaRPr dirty="0"/>
              </a:p>
            </p:txBody>
          </p:sp>
          <p:sp>
            <p:nvSpPr>
              <p:cNvPr id="1040" name="Prep for Sense-Making"/>
              <p:cNvSpPr txBox="1"/>
              <p:nvPr/>
            </p:nvSpPr>
            <p:spPr>
              <a:xfrm>
                <a:off x="450803" y="95156"/>
                <a:ext cx="831033" cy="619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Prep for Sense-Making</a:t>
                </a:r>
              </a:p>
            </p:txBody>
          </p:sp>
        </p:grpSp>
        <p:grpSp>
          <p:nvGrpSpPr>
            <p:cNvPr id="1044" name="Chevron 13"/>
            <p:cNvGrpSpPr/>
            <p:nvPr/>
          </p:nvGrpSpPr>
          <p:grpSpPr>
            <a:xfrm>
              <a:off x="6821378" y="336695"/>
              <a:ext cx="1732639" cy="810169"/>
              <a:chOff x="0" y="0"/>
              <a:chExt cx="1732638" cy="810167"/>
            </a:xfrm>
          </p:grpSpPr>
          <p:sp>
            <p:nvSpPr>
              <p:cNvPr id="1042" name="Chevron"/>
              <p:cNvSpPr/>
              <p:nvPr/>
            </p:nvSpPr>
            <p:spPr>
              <a:xfrm>
                <a:off x="0" y="0"/>
                <a:ext cx="1732639" cy="810168"/>
              </a:xfrm>
              <a:prstGeom prst="chevron">
                <a:avLst>
                  <a:gd name="adj" fmla="val 50000"/>
                </a:avLst>
              </a:prstGeom>
              <a:solidFill>
                <a:srgbClr val="A4C089"/>
              </a:solidFill>
              <a:ln w="19050" cap="flat">
                <a:solidFill>
                  <a:schemeClr val="accent5"/>
                </a:solidFill>
                <a:prstDash val="solid"/>
                <a:round/>
              </a:ln>
              <a:effectLst/>
            </p:spPr>
            <p:txBody>
              <a:bodyPr wrap="square" lIns="45719" tIns="45719" rIns="45719" bIns="45719" numCol="1" anchor="ctr">
                <a:noAutofit/>
              </a:bodyPr>
              <a:lstStyle/>
              <a:p>
                <a:pPr algn="ctr"/>
                <a:endParaRPr dirty="0"/>
              </a:p>
            </p:txBody>
          </p:sp>
          <p:sp>
            <p:nvSpPr>
              <p:cNvPr id="1043" name="Sense-Making Session"/>
              <p:cNvSpPr txBox="1"/>
              <p:nvPr/>
            </p:nvSpPr>
            <p:spPr>
              <a:xfrm>
                <a:off x="460328" y="95156"/>
                <a:ext cx="811982" cy="619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41453B"/>
                    </a:solidFill>
                    <a:latin typeface="+mj-lt"/>
                    <a:ea typeface="+mj-ea"/>
                    <a:cs typeface="+mj-cs"/>
                    <a:sym typeface="Arial"/>
                  </a:defRPr>
                </a:lvl1pPr>
              </a:lstStyle>
              <a:p>
                <a:r>
                  <a:rPr dirty="0"/>
                  <a:t>Sense-Making Session </a:t>
                </a:r>
              </a:p>
            </p:txBody>
          </p:sp>
        </p:grpSp>
        <p:grpSp>
          <p:nvGrpSpPr>
            <p:cNvPr id="1047" name="Chevron 14"/>
            <p:cNvGrpSpPr/>
            <p:nvPr/>
          </p:nvGrpSpPr>
          <p:grpSpPr>
            <a:xfrm>
              <a:off x="8287818" y="336695"/>
              <a:ext cx="1732639" cy="810169"/>
              <a:chOff x="0" y="0"/>
              <a:chExt cx="1732638" cy="810167"/>
            </a:xfrm>
          </p:grpSpPr>
          <p:sp>
            <p:nvSpPr>
              <p:cNvPr id="1045" name="Chevron"/>
              <p:cNvSpPr/>
              <p:nvPr/>
            </p:nvSpPr>
            <p:spPr>
              <a:xfrm>
                <a:off x="0" y="0"/>
                <a:ext cx="1732639" cy="810168"/>
              </a:xfrm>
              <a:prstGeom prst="chevron">
                <a:avLst>
                  <a:gd name="adj" fmla="val 50000"/>
                </a:avLst>
              </a:prstGeom>
              <a:solidFill>
                <a:srgbClr val="ACD6DB"/>
              </a:solidFill>
              <a:ln w="12700" cap="flat">
                <a:noFill/>
                <a:miter lim="400000"/>
              </a:ln>
              <a:effectLst/>
            </p:spPr>
            <p:txBody>
              <a:bodyPr wrap="square" lIns="45719" tIns="45719" rIns="45719" bIns="45719" numCol="1" anchor="ctr">
                <a:noAutofit/>
              </a:bodyPr>
              <a:lstStyle/>
              <a:p>
                <a:pPr algn="ctr"/>
                <a:endParaRPr dirty="0"/>
              </a:p>
            </p:txBody>
          </p:sp>
          <p:sp>
            <p:nvSpPr>
              <p:cNvPr id="1046" name="Debrief"/>
              <p:cNvSpPr txBox="1"/>
              <p:nvPr/>
            </p:nvSpPr>
            <p:spPr>
              <a:xfrm>
                <a:off x="450803" y="272956"/>
                <a:ext cx="831033" cy="2642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Debrief</a:t>
                </a:r>
              </a:p>
            </p:txBody>
          </p:sp>
        </p:grpSp>
        <p:grpSp>
          <p:nvGrpSpPr>
            <p:cNvPr id="1050" name="Chevron 15"/>
            <p:cNvGrpSpPr/>
            <p:nvPr/>
          </p:nvGrpSpPr>
          <p:grpSpPr>
            <a:xfrm>
              <a:off x="9754259" y="336695"/>
              <a:ext cx="1732639" cy="810169"/>
              <a:chOff x="0" y="0"/>
              <a:chExt cx="1732638" cy="810168"/>
            </a:xfrm>
          </p:grpSpPr>
          <p:sp>
            <p:nvSpPr>
              <p:cNvPr id="1048" name="Chevron"/>
              <p:cNvSpPr/>
              <p:nvPr/>
            </p:nvSpPr>
            <p:spPr>
              <a:xfrm>
                <a:off x="0" y="0"/>
                <a:ext cx="1732639" cy="810169"/>
              </a:xfrm>
              <a:prstGeom prst="chevron">
                <a:avLst>
                  <a:gd name="adj" fmla="val 50000"/>
                </a:avLst>
              </a:prstGeom>
              <a:solidFill>
                <a:srgbClr val="ACD6DB"/>
              </a:solidFill>
              <a:ln w="12700" cap="flat">
                <a:noFill/>
                <a:miter lim="400000"/>
              </a:ln>
              <a:effectLst/>
            </p:spPr>
            <p:txBody>
              <a:bodyPr wrap="square" lIns="45719" tIns="45719" rIns="45719" bIns="45719" numCol="1" anchor="ctr">
                <a:noAutofit/>
              </a:bodyPr>
              <a:lstStyle/>
              <a:p>
                <a:pPr algn="ctr"/>
                <a:endParaRPr dirty="0"/>
              </a:p>
            </p:txBody>
          </p:sp>
          <p:sp>
            <p:nvSpPr>
              <p:cNvPr id="1049" name="Follow-Up"/>
              <p:cNvSpPr txBox="1"/>
              <p:nvPr/>
            </p:nvSpPr>
            <p:spPr>
              <a:xfrm>
                <a:off x="450803" y="272956"/>
                <a:ext cx="831032" cy="2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Follow-Up</a:t>
                </a:r>
              </a:p>
            </p:txBody>
          </p:sp>
        </p:grpSp>
        <p:sp>
          <p:nvSpPr>
            <p:cNvPr id="1051" name="Straight Connector 45"/>
            <p:cNvSpPr/>
            <p:nvPr/>
          </p:nvSpPr>
          <p:spPr>
            <a:xfrm>
              <a:off x="-1" y="145601"/>
              <a:ext cx="10976672" cy="1"/>
            </a:xfrm>
            <a:prstGeom prst="line">
              <a:avLst/>
            </a:prstGeom>
            <a:noFill/>
            <a:ln w="28575" cap="flat">
              <a:solidFill>
                <a:schemeClr val="accent6"/>
              </a:solidFill>
              <a:prstDash val="solid"/>
              <a:round/>
            </a:ln>
            <a:effectLst/>
          </p:spPr>
          <p:txBody>
            <a:bodyPr wrap="square" lIns="45719" tIns="45719" rIns="45719" bIns="45719" numCol="1" anchor="t">
              <a:noAutofit/>
            </a:bodyPr>
            <a:lstStyle/>
            <a:p>
              <a:endParaRPr dirty="0"/>
            </a:p>
          </p:txBody>
        </p:sp>
        <p:grpSp>
          <p:nvGrpSpPr>
            <p:cNvPr id="1054" name="TextBox 46"/>
            <p:cNvGrpSpPr/>
            <p:nvPr/>
          </p:nvGrpSpPr>
          <p:grpSpPr>
            <a:xfrm>
              <a:off x="1112636" y="-1"/>
              <a:ext cx="1253763" cy="266727"/>
              <a:chOff x="0" y="0"/>
              <a:chExt cx="1253762" cy="266726"/>
            </a:xfrm>
          </p:grpSpPr>
          <p:sp>
            <p:nvSpPr>
              <p:cNvPr id="1052"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053" name="PREPARE"/>
              <p:cNvSpPr txBox="1"/>
              <p:nvPr/>
            </p:nvSpPr>
            <p:spPr>
              <a:xfrm>
                <a:off x="198711" y="23833"/>
                <a:ext cx="784408"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PREPARE</a:t>
                </a:r>
              </a:p>
            </p:txBody>
          </p:sp>
        </p:grpSp>
        <p:grpSp>
          <p:nvGrpSpPr>
            <p:cNvPr id="1057" name="TextBox 47"/>
            <p:cNvGrpSpPr/>
            <p:nvPr/>
          </p:nvGrpSpPr>
          <p:grpSpPr>
            <a:xfrm>
              <a:off x="9127377" y="-1"/>
              <a:ext cx="1253763" cy="266727"/>
              <a:chOff x="0" y="0"/>
              <a:chExt cx="1253762" cy="266726"/>
            </a:xfrm>
          </p:grpSpPr>
          <p:sp>
            <p:nvSpPr>
              <p:cNvPr id="1055"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056" name="DEBRIEF"/>
              <p:cNvSpPr txBox="1"/>
              <p:nvPr/>
            </p:nvSpPr>
            <p:spPr>
              <a:xfrm>
                <a:off x="226988" y="23833"/>
                <a:ext cx="727853"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DEBRIEF</a:t>
                </a:r>
              </a:p>
            </p:txBody>
          </p:sp>
        </p:grpSp>
        <p:grpSp>
          <p:nvGrpSpPr>
            <p:cNvPr id="1060" name="TextBox 48"/>
            <p:cNvGrpSpPr/>
            <p:nvPr/>
          </p:nvGrpSpPr>
          <p:grpSpPr>
            <a:xfrm>
              <a:off x="6789843" y="-1"/>
              <a:ext cx="1253763" cy="266727"/>
              <a:chOff x="0" y="0"/>
              <a:chExt cx="1253762" cy="266726"/>
            </a:xfrm>
          </p:grpSpPr>
          <p:sp>
            <p:nvSpPr>
              <p:cNvPr id="1058" name="Rectangle"/>
              <p:cNvSpPr/>
              <p:nvPr/>
            </p:nvSpPr>
            <p:spPr>
              <a:xfrm>
                <a:off x="-1" y="-1"/>
                <a:ext cx="1253764" cy="26672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pPr>
                <a:endParaRPr dirty="0"/>
              </a:p>
            </p:txBody>
          </p:sp>
          <p:sp>
            <p:nvSpPr>
              <p:cNvPr id="1059" name="DELIVERY"/>
              <p:cNvSpPr txBox="1"/>
              <p:nvPr/>
            </p:nvSpPr>
            <p:spPr>
              <a:xfrm>
                <a:off x="183196" y="23833"/>
                <a:ext cx="815438" cy="2190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numCol="1" anchor="ctr">
                <a:spAutoFit/>
              </a:bodyPr>
              <a:lstStyle>
                <a:lvl1pPr algn="ctr">
                  <a:lnSpc>
                    <a:spcPct val="90000"/>
                  </a:lnSpc>
                  <a:defRPr sz="1200" b="1">
                    <a:solidFill>
                      <a:srgbClr val="41453B"/>
                    </a:solidFill>
                    <a:latin typeface="+mj-lt"/>
                    <a:ea typeface="+mj-ea"/>
                    <a:cs typeface="+mj-cs"/>
                    <a:sym typeface="Arial"/>
                  </a:defRPr>
                </a:lvl1pPr>
              </a:lstStyle>
              <a:p>
                <a:r>
                  <a:rPr dirty="0"/>
                  <a:t>DELIVERY</a:t>
                </a:r>
              </a:p>
            </p:txBody>
          </p:sp>
        </p:grpSp>
        <p:grpSp>
          <p:nvGrpSpPr>
            <p:cNvPr id="1063" name="Rectangle 49"/>
            <p:cNvGrpSpPr/>
            <p:nvPr/>
          </p:nvGrpSpPr>
          <p:grpSpPr>
            <a:xfrm>
              <a:off x="-1" y="336426"/>
              <a:ext cx="1168680" cy="810706"/>
              <a:chOff x="0" y="0"/>
              <a:chExt cx="1168679" cy="810704"/>
            </a:xfrm>
          </p:grpSpPr>
          <p:sp>
            <p:nvSpPr>
              <p:cNvPr id="1061" name="Rectangle"/>
              <p:cNvSpPr/>
              <p:nvPr/>
            </p:nvSpPr>
            <p:spPr>
              <a:xfrm>
                <a:off x="-1" y="0"/>
                <a:ext cx="1168681" cy="810705"/>
              </a:xfrm>
              <a:prstGeom prst="rect">
                <a:avLst/>
              </a:prstGeom>
              <a:solidFill>
                <a:srgbClr val="D9D9D9">
                  <a:alpha val="58038"/>
                </a:srgbClr>
              </a:solidFill>
              <a:ln w="12700" cap="flat">
                <a:noFill/>
                <a:miter lim="400000"/>
              </a:ln>
              <a:effectLst/>
            </p:spPr>
            <p:txBody>
              <a:bodyPr wrap="square" lIns="45719" tIns="45719" rIns="45719" bIns="45719" numCol="1" anchor="ctr">
                <a:noAutofit/>
              </a:bodyPr>
              <a:lstStyle/>
              <a:p>
                <a:pPr algn="ctr"/>
                <a:endParaRPr dirty="0"/>
              </a:p>
            </p:txBody>
          </p:sp>
          <p:sp>
            <p:nvSpPr>
              <p:cNvPr id="1062" name="Pre-Deployment"/>
              <p:cNvSpPr txBox="1"/>
              <p:nvPr/>
            </p:nvSpPr>
            <p:spPr>
              <a:xfrm>
                <a:off x="45719" y="184325"/>
                <a:ext cx="1077241"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solidFill>
                      <a:srgbClr val="41453B"/>
                    </a:solidFill>
                    <a:latin typeface="+mj-lt"/>
                    <a:ea typeface="+mj-ea"/>
                    <a:cs typeface="+mj-cs"/>
                    <a:sym typeface="Arial"/>
                  </a:defRPr>
                </a:lvl1pPr>
              </a:lstStyle>
              <a:p>
                <a:r>
                  <a:rPr dirty="0"/>
                  <a:t>Pre-Deployment</a:t>
                </a:r>
              </a:p>
            </p:txBody>
          </p:sp>
        </p:grpSp>
      </p:grpSp>
      <p:sp>
        <p:nvSpPr>
          <p:cNvPr id="1065" name="TextBox 52"/>
          <p:cNvSpPr txBox="1"/>
          <p:nvPr/>
        </p:nvSpPr>
        <p:spPr>
          <a:xfrm>
            <a:off x="1792510" y="2247679"/>
            <a:ext cx="4613776"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1400" b="1">
                <a:solidFill>
                  <a:schemeClr val="accent1"/>
                </a:solidFill>
                <a:latin typeface="+mj-lt"/>
                <a:ea typeface="+mj-ea"/>
                <a:cs typeface="+mj-cs"/>
                <a:sym typeface="Arial"/>
              </a:defRPr>
            </a:lvl1pPr>
          </a:lstStyle>
          <a:p>
            <a:r>
              <a:rPr dirty="0"/>
              <a:t>Gathering input from leaders and practitioners</a:t>
            </a:r>
          </a:p>
        </p:txBody>
      </p:sp>
      <p:sp>
        <p:nvSpPr>
          <p:cNvPr id="1066" name="TextBox 53"/>
          <p:cNvSpPr txBox="1"/>
          <p:nvPr/>
        </p:nvSpPr>
        <p:spPr>
          <a:xfrm>
            <a:off x="7427068" y="2247679"/>
            <a:ext cx="461377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1400" b="1">
                <a:solidFill>
                  <a:schemeClr val="accent1"/>
                </a:solidFill>
                <a:latin typeface="+mj-lt"/>
                <a:ea typeface="+mj-ea"/>
                <a:cs typeface="+mj-cs"/>
                <a:sym typeface="Arial"/>
              </a:defRPr>
            </a:lvl1pPr>
          </a:lstStyle>
          <a:p>
            <a:r>
              <a:rPr dirty="0"/>
              <a:t>Having a dynamic sensemaking conversation</a:t>
            </a:r>
          </a:p>
        </p:txBody>
      </p:sp>
      <p:sp>
        <p:nvSpPr>
          <p:cNvPr id="1067" name="Straight Connector 24"/>
          <p:cNvSpPr/>
          <p:nvPr/>
        </p:nvSpPr>
        <p:spPr>
          <a:xfrm flipH="1">
            <a:off x="1604338" y="2370380"/>
            <a:ext cx="1" cy="1525273"/>
          </a:xfrm>
          <a:prstGeom prst="line">
            <a:avLst/>
          </a:prstGeom>
          <a:ln w="19050">
            <a:solidFill>
              <a:schemeClr val="accent1"/>
            </a:solidFill>
            <a:prstDash val="sysDot"/>
          </a:ln>
        </p:spPr>
        <p:txBody>
          <a:bodyPr lIns="45719" rIns="45719"/>
          <a:lstStyle/>
          <a:p>
            <a:endParaRPr dirty="0"/>
          </a:p>
        </p:txBody>
      </p:sp>
      <p:grpSp>
        <p:nvGrpSpPr>
          <p:cNvPr id="1070" name="Oval 50"/>
          <p:cNvGrpSpPr/>
          <p:nvPr/>
        </p:nvGrpSpPr>
        <p:grpSpPr>
          <a:xfrm>
            <a:off x="1425917" y="2204312"/>
            <a:ext cx="338555" cy="375232"/>
            <a:chOff x="0" y="0"/>
            <a:chExt cx="338553" cy="375230"/>
          </a:xfrm>
        </p:grpSpPr>
        <p:sp>
          <p:nvSpPr>
            <p:cNvPr id="1068"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069" name="1"/>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rPr dirty="0"/>
                <a:t>1</a:t>
              </a:r>
            </a:p>
          </p:txBody>
        </p:sp>
      </p:grpSp>
      <p:sp>
        <p:nvSpPr>
          <p:cNvPr id="1071" name="Straight Connector 54"/>
          <p:cNvSpPr/>
          <p:nvPr/>
        </p:nvSpPr>
        <p:spPr>
          <a:xfrm flipH="1">
            <a:off x="7238897" y="2370380"/>
            <a:ext cx="2" cy="1525273"/>
          </a:xfrm>
          <a:prstGeom prst="line">
            <a:avLst/>
          </a:prstGeom>
          <a:ln w="19050">
            <a:solidFill>
              <a:schemeClr val="accent1"/>
            </a:solidFill>
            <a:prstDash val="sysDot"/>
          </a:ln>
        </p:spPr>
        <p:txBody>
          <a:bodyPr lIns="45719" rIns="45719"/>
          <a:lstStyle/>
          <a:p>
            <a:endParaRPr dirty="0"/>
          </a:p>
        </p:txBody>
      </p:sp>
      <p:grpSp>
        <p:nvGrpSpPr>
          <p:cNvPr id="1074" name="Oval 55"/>
          <p:cNvGrpSpPr/>
          <p:nvPr/>
        </p:nvGrpSpPr>
        <p:grpSpPr>
          <a:xfrm>
            <a:off x="7060476" y="2204312"/>
            <a:ext cx="338555" cy="375232"/>
            <a:chOff x="0" y="0"/>
            <a:chExt cx="338553" cy="375230"/>
          </a:xfrm>
        </p:grpSpPr>
        <p:sp>
          <p:nvSpPr>
            <p:cNvPr id="1072"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073" name="2"/>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rPr dirty="0"/>
                <a:t>2</a:t>
              </a:r>
            </a:p>
          </p:txBody>
        </p:sp>
      </p:grpSp>
      <p:sp>
        <p:nvSpPr>
          <p:cNvPr id="1075" name="Text Placeholder 6"/>
          <p:cNvSpPr txBox="1"/>
          <p:nvPr/>
        </p:nvSpPr>
        <p:spPr>
          <a:xfrm>
            <a:off x="349251" y="4083236"/>
            <a:ext cx="8033912"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98598">
              <a:defRPr sz="1400" b="1">
                <a:solidFill>
                  <a:srgbClr val="41453B"/>
                </a:solidFill>
                <a:latin typeface="+mj-lt"/>
                <a:ea typeface="+mj-ea"/>
                <a:cs typeface="+mj-cs"/>
                <a:sym typeface="Arial"/>
              </a:defRPr>
            </a:lvl1pPr>
          </a:lstStyle>
          <a:p>
            <a:r>
              <a:rPr dirty="0"/>
              <a:t>What’s expected of the Transformation Team?</a:t>
            </a:r>
          </a:p>
        </p:txBody>
      </p:sp>
      <p:grpSp>
        <p:nvGrpSpPr>
          <p:cNvPr id="1078" name="Text Placeholder 4"/>
          <p:cNvGrpSpPr/>
          <p:nvPr/>
        </p:nvGrpSpPr>
        <p:grpSpPr>
          <a:xfrm>
            <a:off x="339231" y="4381161"/>
            <a:ext cx="1178701" cy="640083"/>
            <a:chOff x="0" y="-1"/>
            <a:chExt cx="1178700" cy="640082"/>
          </a:xfrm>
        </p:grpSpPr>
        <p:sp>
          <p:nvSpPr>
            <p:cNvPr id="1076" name="Rectangle"/>
            <p:cNvSpPr/>
            <p:nvPr/>
          </p:nvSpPr>
          <p:spPr>
            <a:xfrm>
              <a:off x="0" y="-1"/>
              <a:ext cx="1178700"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000" b="1">
                  <a:solidFill>
                    <a:schemeClr val="accent1"/>
                  </a:solidFill>
                  <a:latin typeface="+mj-lt"/>
                  <a:ea typeface="+mj-ea"/>
                  <a:cs typeface="+mj-cs"/>
                  <a:sym typeface="Arial"/>
                </a:defRPr>
              </a:pPr>
              <a:endParaRPr dirty="0"/>
            </a:p>
          </p:txBody>
        </p:sp>
        <p:sp>
          <p:nvSpPr>
            <p:cNvPr id="1077" name="Participate in onboarding…"/>
            <p:cNvSpPr txBox="1"/>
            <p:nvPr/>
          </p:nvSpPr>
          <p:spPr>
            <a:xfrm>
              <a:off x="9525" y="104597"/>
              <a:ext cx="1159650" cy="4308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rPr dirty="0"/>
                <a:t>Participate in onboarding</a:t>
              </a:r>
            </a:p>
            <a:p>
              <a:pPr algn="ctr" defTabSz="498598">
                <a:defRPr sz="800">
                  <a:solidFill>
                    <a:schemeClr val="accent1"/>
                  </a:solidFill>
                  <a:latin typeface="+mj-lt"/>
                  <a:ea typeface="+mj-ea"/>
                  <a:cs typeface="+mj-cs"/>
                  <a:sym typeface="Arial"/>
                </a:defRPr>
              </a:pPr>
              <a:r>
                <a:rPr dirty="0">
                  <a:highlight>
                    <a:srgbClr val="FFFF00"/>
                  </a:highlight>
                </a:rPr>
                <a:t># of X-</a:t>
              </a:r>
              <a:r>
                <a:rPr dirty="0" err="1">
                  <a:highlight>
                    <a:srgbClr val="FFFF00"/>
                  </a:highlight>
                </a:rPr>
                <a:t>hr</a:t>
              </a:r>
              <a:r>
                <a:rPr dirty="0">
                  <a:highlight>
                    <a:srgbClr val="FFFF00"/>
                  </a:highlight>
                </a:rPr>
                <a:t> sessions</a:t>
              </a:r>
            </a:p>
          </p:txBody>
        </p:sp>
      </p:grpSp>
      <p:grpSp>
        <p:nvGrpSpPr>
          <p:cNvPr id="1081" name="Text Placeholder 4"/>
          <p:cNvGrpSpPr/>
          <p:nvPr/>
        </p:nvGrpSpPr>
        <p:grpSpPr>
          <a:xfrm>
            <a:off x="1613129" y="4381162"/>
            <a:ext cx="1179578" cy="640081"/>
            <a:chOff x="0" y="0"/>
            <a:chExt cx="1179576" cy="640080"/>
          </a:xfrm>
        </p:grpSpPr>
        <p:sp>
          <p:nvSpPr>
            <p:cNvPr id="1079"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800">
                  <a:solidFill>
                    <a:schemeClr val="accent1"/>
                  </a:solidFill>
                  <a:latin typeface="+mj-lt"/>
                  <a:ea typeface="+mj-ea"/>
                  <a:cs typeface="+mj-cs"/>
                  <a:sym typeface="Arial"/>
                </a:defRPr>
              </a:pPr>
              <a:endParaRPr/>
            </a:p>
          </p:txBody>
        </p:sp>
        <p:sp>
          <p:nvSpPr>
            <p:cNvPr id="1080" name="Take the ITA…"/>
            <p:cNvSpPr txBox="1"/>
            <p:nvPr/>
          </p:nvSpPr>
          <p:spPr>
            <a:xfrm>
              <a:off x="9524" y="194701"/>
              <a:ext cx="1160528" cy="2506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t>Take the ITA</a:t>
              </a:r>
              <a:endParaRPr sz="1600">
                <a:solidFill>
                  <a:srgbClr val="41453B"/>
                </a:solidFill>
              </a:endParaRPr>
            </a:p>
            <a:p>
              <a:pPr algn="ctr" defTabSz="498598">
                <a:defRPr sz="800">
                  <a:solidFill>
                    <a:schemeClr val="accent1"/>
                  </a:solidFill>
                  <a:latin typeface="+mj-lt"/>
                  <a:ea typeface="+mj-ea"/>
                  <a:cs typeface="+mj-cs"/>
                  <a:sym typeface="Arial"/>
                </a:defRPr>
              </a:pPr>
              <a:r>
                <a:t>Approx. 1 hr</a:t>
              </a:r>
            </a:p>
          </p:txBody>
        </p:sp>
      </p:grpSp>
      <p:grpSp>
        <p:nvGrpSpPr>
          <p:cNvPr id="1084" name="Text Placeholder 4"/>
          <p:cNvGrpSpPr/>
          <p:nvPr/>
        </p:nvGrpSpPr>
        <p:grpSpPr>
          <a:xfrm>
            <a:off x="5114400" y="4383573"/>
            <a:ext cx="1179578" cy="640081"/>
            <a:chOff x="0" y="0"/>
            <a:chExt cx="1179576" cy="640080"/>
          </a:xfrm>
        </p:grpSpPr>
        <p:sp>
          <p:nvSpPr>
            <p:cNvPr id="1082"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083" name="Save your individual results"/>
            <p:cNvSpPr txBox="1"/>
            <p:nvPr/>
          </p:nvSpPr>
          <p:spPr>
            <a:xfrm>
              <a:off x="9524" y="182417"/>
              <a:ext cx="1160528" cy="2752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98598">
                <a:defRPr sz="1000" b="1">
                  <a:solidFill>
                    <a:schemeClr val="accent1"/>
                  </a:solidFill>
                  <a:latin typeface="+mj-lt"/>
                  <a:ea typeface="+mj-ea"/>
                  <a:cs typeface="+mj-cs"/>
                  <a:sym typeface="Arial"/>
                </a:defRPr>
              </a:lvl1pPr>
            </a:lstStyle>
            <a:p>
              <a:r>
                <a:t>Save your individual results</a:t>
              </a:r>
            </a:p>
          </p:txBody>
        </p:sp>
      </p:grpSp>
      <p:grpSp>
        <p:nvGrpSpPr>
          <p:cNvPr id="1087" name="Text Placeholder 4"/>
          <p:cNvGrpSpPr/>
          <p:nvPr/>
        </p:nvGrpSpPr>
        <p:grpSpPr>
          <a:xfrm>
            <a:off x="7229753" y="4383572"/>
            <a:ext cx="1179579" cy="640083"/>
            <a:chOff x="-1" y="-1"/>
            <a:chExt cx="1179578" cy="640082"/>
          </a:xfrm>
        </p:grpSpPr>
        <p:sp>
          <p:nvSpPr>
            <p:cNvPr id="1085"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086" name="Participate in  the session(s)…"/>
            <p:cNvSpPr txBox="1"/>
            <p:nvPr/>
          </p:nvSpPr>
          <p:spPr>
            <a:xfrm>
              <a:off x="9524" y="96903"/>
              <a:ext cx="1160528" cy="4462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rPr dirty="0"/>
                <a:t>Participate in </a:t>
              </a:r>
              <a:br>
                <a:rPr dirty="0"/>
              </a:br>
              <a:r>
                <a:rPr dirty="0"/>
                <a:t>the session(s)</a:t>
              </a:r>
              <a:endParaRPr sz="1600" dirty="0">
                <a:solidFill>
                  <a:srgbClr val="41453B"/>
                </a:solidFill>
              </a:endParaRPr>
            </a:p>
            <a:p>
              <a:pPr algn="ctr" defTabSz="498598">
                <a:defRPr sz="900">
                  <a:solidFill>
                    <a:schemeClr val="accent1"/>
                  </a:solidFill>
                  <a:latin typeface="+mj-lt"/>
                  <a:ea typeface="+mj-ea"/>
                  <a:cs typeface="+mj-cs"/>
                  <a:sym typeface="Arial"/>
                </a:defRPr>
              </a:pPr>
              <a:r>
                <a:rPr dirty="0">
                  <a:highlight>
                    <a:srgbClr val="FFFF00"/>
                  </a:highlight>
                </a:rPr>
                <a:t># of X-</a:t>
              </a:r>
              <a:r>
                <a:rPr dirty="0" err="1">
                  <a:highlight>
                    <a:srgbClr val="FFFF00"/>
                  </a:highlight>
                </a:rPr>
                <a:t>hr</a:t>
              </a:r>
              <a:r>
                <a:rPr dirty="0">
                  <a:highlight>
                    <a:srgbClr val="FFFF00"/>
                  </a:highlight>
                </a:rPr>
                <a:t> sessions</a:t>
              </a:r>
            </a:p>
          </p:txBody>
        </p:sp>
      </p:grpSp>
      <p:grpSp>
        <p:nvGrpSpPr>
          <p:cNvPr id="1090" name="Text Placeholder 4"/>
          <p:cNvGrpSpPr/>
          <p:nvPr/>
        </p:nvGrpSpPr>
        <p:grpSpPr>
          <a:xfrm>
            <a:off x="10232325" y="4313118"/>
            <a:ext cx="1179577" cy="640081"/>
            <a:chOff x="0" y="0"/>
            <a:chExt cx="1179576" cy="640080"/>
          </a:xfrm>
        </p:grpSpPr>
        <p:sp>
          <p:nvSpPr>
            <p:cNvPr id="1088"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600">
                  <a:solidFill>
                    <a:srgbClr val="41453B"/>
                  </a:solidFill>
                  <a:latin typeface="+mj-lt"/>
                  <a:ea typeface="+mj-ea"/>
                  <a:cs typeface="+mj-cs"/>
                  <a:sym typeface="Arial"/>
                </a:defRPr>
              </a:pPr>
              <a:endParaRPr/>
            </a:p>
          </p:txBody>
        </p:sp>
        <p:sp>
          <p:nvSpPr>
            <p:cNvPr id="1089" name="Lead or support  next steps"/>
            <p:cNvSpPr txBox="1"/>
            <p:nvPr/>
          </p:nvSpPr>
          <p:spPr>
            <a:xfrm>
              <a:off x="9524" y="182417"/>
              <a:ext cx="1160528" cy="2752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t>Lead or support </a:t>
              </a:r>
              <a:br/>
              <a:r>
                <a:t>next steps</a:t>
              </a:r>
            </a:p>
          </p:txBody>
        </p:sp>
      </p:grpSp>
      <p:sp>
        <p:nvSpPr>
          <p:cNvPr id="1091" name="Text Placeholder 6"/>
          <p:cNvSpPr txBox="1"/>
          <p:nvPr/>
        </p:nvSpPr>
        <p:spPr>
          <a:xfrm>
            <a:off x="349251" y="5386299"/>
            <a:ext cx="8033912"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98598">
              <a:defRPr sz="1400" b="1">
                <a:solidFill>
                  <a:srgbClr val="41453B"/>
                </a:solidFill>
                <a:latin typeface="+mj-lt"/>
                <a:ea typeface="+mj-ea"/>
                <a:cs typeface="+mj-cs"/>
                <a:sym typeface="Arial"/>
              </a:defRPr>
            </a:lvl1pPr>
          </a:lstStyle>
          <a:p>
            <a:r>
              <a:t>What’s expected of the Student Success Community?</a:t>
            </a:r>
          </a:p>
        </p:txBody>
      </p:sp>
      <p:grpSp>
        <p:nvGrpSpPr>
          <p:cNvPr id="1094" name="Text Placeholder 4"/>
          <p:cNvGrpSpPr/>
          <p:nvPr/>
        </p:nvGrpSpPr>
        <p:grpSpPr>
          <a:xfrm>
            <a:off x="1595192" y="5697717"/>
            <a:ext cx="1179580" cy="640083"/>
            <a:chOff x="-1" y="-1"/>
            <a:chExt cx="1179578" cy="640082"/>
          </a:xfrm>
        </p:grpSpPr>
        <p:sp>
          <p:nvSpPr>
            <p:cNvPr id="1092" name="Rectangle"/>
            <p:cNvSpPr/>
            <p:nvPr/>
          </p:nvSpPr>
          <p:spPr>
            <a:xfrm>
              <a:off x="-1" y="-1"/>
              <a:ext cx="1179578" cy="640082"/>
            </a:xfrm>
            <a:prstGeom prst="rect">
              <a:avLst/>
            </a:prstGeom>
            <a:noFill/>
            <a:ln w="19050" cap="flat">
              <a:solidFill>
                <a:schemeClr val="accent1"/>
              </a:solidFill>
              <a:prstDash val="solid"/>
              <a:round/>
            </a:ln>
            <a:effectLst/>
          </p:spPr>
          <p:txBody>
            <a:bodyPr wrap="square" lIns="45719" tIns="45719" rIns="45719" bIns="45719" numCol="1" anchor="ctr">
              <a:noAutofit/>
            </a:bodyPr>
            <a:lstStyle/>
            <a:p>
              <a:pPr algn="ctr" defTabSz="498598">
                <a:defRPr sz="1100" b="1">
                  <a:solidFill>
                    <a:schemeClr val="accent1"/>
                  </a:solidFill>
                  <a:latin typeface="+mj-lt"/>
                  <a:ea typeface="+mj-ea"/>
                  <a:cs typeface="+mj-cs"/>
                  <a:sym typeface="Arial"/>
                </a:defRPr>
              </a:pPr>
              <a:endParaRPr/>
            </a:p>
          </p:txBody>
        </p:sp>
        <p:sp>
          <p:nvSpPr>
            <p:cNvPr id="1093" name="Take an abbreviated ITA…"/>
            <p:cNvSpPr txBox="1"/>
            <p:nvPr/>
          </p:nvSpPr>
          <p:spPr>
            <a:xfrm>
              <a:off x="9524" y="104597"/>
              <a:ext cx="1160528" cy="4308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498598">
                <a:defRPr sz="1000" b="1">
                  <a:solidFill>
                    <a:schemeClr val="accent1"/>
                  </a:solidFill>
                  <a:latin typeface="+mj-lt"/>
                  <a:ea typeface="+mj-ea"/>
                  <a:cs typeface="+mj-cs"/>
                  <a:sym typeface="Arial"/>
                </a:defRPr>
              </a:pPr>
              <a:r>
                <a:rPr dirty="0"/>
                <a:t>Take an abbreviated ITA </a:t>
              </a:r>
            </a:p>
            <a:p>
              <a:pPr algn="ctr" defTabSz="498598">
                <a:defRPr sz="800">
                  <a:solidFill>
                    <a:schemeClr val="accent1"/>
                  </a:solidFill>
                  <a:latin typeface="+mj-lt"/>
                  <a:ea typeface="+mj-ea"/>
                  <a:cs typeface="+mj-cs"/>
                  <a:sym typeface="Arial"/>
                </a:defRPr>
              </a:pPr>
              <a:r>
                <a:rPr dirty="0"/>
                <a:t>Approx. </a:t>
              </a:r>
              <a:r>
                <a:rPr lang="en-US" dirty="0"/>
                <a:t>3</a:t>
              </a:r>
              <a:r>
                <a:rPr dirty="0"/>
                <a:t>0 min</a:t>
              </a:r>
            </a:p>
          </p:txBody>
        </p:sp>
      </p:grpSp>
      <p:sp>
        <p:nvSpPr>
          <p:cNvPr id="1095" name="Straight Connector 64"/>
          <p:cNvSpPr/>
          <p:nvPr/>
        </p:nvSpPr>
        <p:spPr>
          <a:xfrm>
            <a:off x="339231" y="5340579"/>
            <a:ext cx="11496917" cy="1"/>
          </a:xfrm>
          <a:prstGeom prst="line">
            <a:avLst/>
          </a:prstGeom>
          <a:ln w="28575">
            <a:solidFill>
              <a:schemeClr val="accent6"/>
            </a:solidFill>
          </a:ln>
        </p:spPr>
        <p:txBody>
          <a:bodyPr lIns="45719" rIns="45719"/>
          <a:lstStyle/>
          <a:p>
            <a:endParaRPr/>
          </a:p>
        </p:txBody>
      </p:sp>
      <p:sp>
        <p:nvSpPr>
          <p:cNvPr id="1096" name="Straight Connector 65"/>
          <p:cNvSpPr/>
          <p:nvPr/>
        </p:nvSpPr>
        <p:spPr>
          <a:xfrm>
            <a:off x="339231" y="4042131"/>
            <a:ext cx="11496917" cy="1"/>
          </a:xfrm>
          <a:prstGeom prst="line">
            <a:avLst/>
          </a:prstGeom>
          <a:ln w="28575">
            <a:solidFill>
              <a:schemeClr val="accent6"/>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Rectangle 76"/>
          <p:cNvSpPr/>
          <p:nvPr/>
        </p:nvSpPr>
        <p:spPr>
          <a:xfrm>
            <a:off x="4324013" y="2400300"/>
            <a:ext cx="3710075" cy="3937499"/>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099" name="TextBox 84"/>
          <p:cNvSpPr txBox="1"/>
          <p:nvPr/>
        </p:nvSpPr>
        <p:spPr>
          <a:xfrm>
            <a:off x="5977007" y="2542634"/>
            <a:ext cx="332156" cy="2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anchor="ctr">
            <a:spAutoFit/>
          </a:bodyPr>
          <a:lstStyle>
            <a:lvl1pPr algn="ctr">
              <a:lnSpc>
                <a:spcPct val="90000"/>
              </a:lnSpc>
              <a:defRPr sz="1400" b="1">
                <a:solidFill>
                  <a:srgbClr val="41453B"/>
                </a:solidFill>
                <a:latin typeface="+mj-lt"/>
                <a:ea typeface="+mj-ea"/>
                <a:cs typeface="+mj-cs"/>
                <a:sym typeface="Arial"/>
              </a:defRPr>
            </a:lvl1pPr>
          </a:lstStyle>
          <a:p>
            <a:r>
              <a:t>ITA</a:t>
            </a:r>
          </a:p>
        </p:txBody>
      </p:sp>
      <p:sp>
        <p:nvSpPr>
          <p:cNvPr id="1100" name="Rectangle 77"/>
          <p:cNvSpPr/>
          <p:nvPr/>
        </p:nvSpPr>
        <p:spPr>
          <a:xfrm>
            <a:off x="8132829" y="2400300"/>
            <a:ext cx="3710075" cy="3937499"/>
          </a:xfrm>
          <a:prstGeom prst="rect">
            <a:avLst/>
          </a:prstGeom>
          <a:solidFill>
            <a:srgbClr val="C2D5B0"/>
          </a:solidFill>
          <a:ln w="19050">
            <a:solidFill>
              <a:schemeClr val="accent5"/>
            </a:solidFill>
          </a:ln>
        </p:spPr>
        <p:txBody>
          <a:bodyPr lIns="45719" rIns="45719" anchor="ctr"/>
          <a:lstStyle/>
          <a:p>
            <a:pPr algn="ctr">
              <a:defRPr>
                <a:solidFill>
                  <a:srgbClr val="FFFFFF"/>
                </a:solidFill>
              </a:defRPr>
            </a:pPr>
            <a:endParaRPr/>
          </a:p>
        </p:txBody>
      </p:sp>
      <p:pic>
        <p:nvPicPr>
          <p:cNvPr id="1101" name="Picture 2" descr="Picture 2"/>
          <p:cNvPicPr>
            <a:picLocks noChangeAspect="1"/>
          </p:cNvPicPr>
          <p:nvPr/>
        </p:nvPicPr>
        <p:blipFill>
          <a:blip r:embed="rId2"/>
          <a:srcRect t="14058" b="33913"/>
          <a:stretch>
            <a:fillRect/>
          </a:stretch>
        </p:blipFill>
        <p:spPr>
          <a:xfrm>
            <a:off x="8241128" y="2936376"/>
            <a:ext cx="3471448" cy="956442"/>
          </a:xfrm>
          <a:prstGeom prst="rect">
            <a:avLst/>
          </a:prstGeom>
          <a:ln w="12700">
            <a:miter lim="400000"/>
          </a:ln>
        </p:spPr>
      </p:pic>
      <p:sp>
        <p:nvSpPr>
          <p:cNvPr id="1102" name="Slide Number Placeholder 3"/>
          <p:cNvSpPr txBox="1">
            <a:spLocks noGrp="1"/>
          </p:cNvSpPr>
          <p:nvPr>
            <p:ph type="sldNum" sz="quarter" idx="2"/>
          </p:nvPr>
        </p:nvSpPr>
        <p:spPr>
          <a:xfrm>
            <a:off x="11709217" y="6502331"/>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1103" name="Text Placeholder 6"/>
          <p:cNvSpPr txBox="1">
            <a:spLocks noGrp="1"/>
          </p:cNvSpPr>
          <p:nvPr>
            <p:ph type="body" sz="half" idx="1"/>
          </p:nvPr>
        </p:nvSpPr>
        <p:spPr>
          <a:xfrm>
            <a:off x="677945" y="1604962"/>
            <a:ext cx="4954506" cy="4632326"/>
          </a:xfrm>
          <a:prstGeom prst="rect">
            <a:avLst/>
          </a:prstGeom>
        </p:spPr>
        <p:txBody>
          <a:bodyPr/>
          <a:lstStyle/>
          <a:p>
            <a:r>
              <a:t>Gathering input from leaders </a:t>
            </a:r>
            <a:br/>
            <a:r>
              <a:t>and practitioners</a:t>
            </a:r>
          </a:p>
        </p:txBody>
      </p:sp>
      <p:sp>
        <p:nvSpPr>
          <p:cNvPr id="1104" name="Text Placeholder 9"/>
          <p:cNvSpPr>
            <a:spLocks noGrp="1"/>
          </p:cNvSpPr>
          <p:nvPr>
            <p:ph type="body" idx="21"/>
          </p:nvPr>
        </p:nvSpPr>
        <p:spPr>
          <a:xfrm>
            <a:off x="8320655" y="1604962"/>
            <a:ext cx="3504632" cy="463232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Having a dynamic </a:t>
            </a:r>
            <a:br>
              <a:rPr dirty="0"/>
            </a:br>
            <a:r>
              <a:rPr dirty="0"/>
              <a:t>sensemaking conversation</a:t>
            </a:r>
          </a:p>
        </p:txBody>
      </p:sp>
      <p:sp>
        <p:nvSpPr>
          <p:cNvPr id="1105" name="Text Placeholder 1"/>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lang="en-US" sz="2200" dirty="0"/>
              <a:t>This approach</a:t>
            </a:r>
            <a:endParaRPr sz="2200" dirty="0"/>
          </a:p>
        </p:txBody>
      </p:sp>
      <p:sp>
        <p:nvSpPr>
          <p:cNvPr id="1106" name="Text Placeholder 2"/>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Steps</a:t>
            </a:r>
          </a:p>
        </p:txBody>
      </p:sp>
      <p:sp>
        <p:nvSpPr>
          <p:cNvPr id="1107" name="Rectangle 10"/>
          <p:cNvSpPr/>
          <p:nvPr/>
        </p:nvSpPr>
        <p:spPr>
          <a:xfrm>
            <a:off x="518529" y="2400300"/>
            <a:ext cx="3710074" cy="3937499"/>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grpSp>
        <p:nvGrpSpPr>
          <p:cNvPr id="1144" name="Group 40"/>
          <p:cNvGrpSpPr/>
          <p:nvPr/>
        </p:nvGrpSpPr>
        <p:grpSpPr>
          <a:xfrm>
            <a:off x="965705" y="2936376"/>
            <a:ext cx="2815722" cy="3129496"/>
            <a:chOff x="-2" y="0"/>
            <a:chExt cx="2815720" cy="3129494"/>
          </a:xfrm>
        </p:grpSpPr>
        <p:grpSp>
          <p:nvGrpSpPr>
            <p:cNvPr id="1110" name="Rectangle 64"/>
            <p:cNvGrpSpPr/>
            <p:nvPr/>
          </p:nvGrpSpPr>
          <p:grpSpPr>
            <a:xfrm>
              <a:off x="-1" y="543263"/>
              <a:ext cx="1342832" cy="413179"/>
              <a:chOff x="0" y="0"/>
              <a:chExt cx="1342830" cy="413178"/>
            </a:xfrm>
          </p:grpSpPr>
          <p:sp>
            <p:nvSpPr>
              <p:cNvPr id="1108" name="Rectangle"/>
              <p:cNvSpPr/>
              <p:nvPr/>
            </p:nvSpPr>
            <p:spPr>
              <a:xfrm>
                <a:off x="-1" y="-1"/>
                <a:ext cx="1342832" cy="413180"/>
              </a:xfrm>
              <a:prstGeom prst="rect">
                <a:avLst/>
              </a:prstGeom>
              <a:solidFill>
                <a:srgbClr val="FFFFFF"/>
              </a:solidFill>
              <a:ln w="19050" cap="flat">
                <a:solidFill>
                  <a:srgbClr val="5C8D0D"/>
                </a:solidFill>
                <a:prstDash val="solid"/>
                <a:round/>
              </a:ln>
              <a:effectLst/>
            </p:spPr>
            <p:txBody>
              <a:bodyPr wrap="square" lIns="45719" tIns="45719" rIns="45719" bIns="45719" numCol="1" anchor="ctr">
                <a:noAutofit/>
              </a:bodyPr>
              <a:lstStyle/>
              <a:p>
                <a:pPr algn="ctr" defTabSz="914125">
                  <a:spcBef>
                    <a:spcPts val="600"/>
                  </a:spcBef>
                  <a:defRPr sz="700">
                    <a:latin typeface="+mj-lt"/>
                    <a:ea typeface="+mj-ea"/>
                    <a:cs typeface="+mj-cs"/>
                    <a:sym typeface="Arial"/>
                  </a:defRPr>
                </a:pPr>
                <a:endParaRPr/>
              </a:p>
            </p:txBody>
          </p:sp>
          <p:sp>
            <p:nvSpPr>
              <p:cNvPr id="1109" name="4-YR PATHWAYS UNCF"/>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5C8D0D"/>
                    </a:solidFill>
                    <a:latin typeface="+mj-lt"/>
                    <a:ea typeface="+mj-ea"/>
                    <a:cs typeface="+mj-cs"/>
                    <a:sym typeface="Arial"/>
                  </a:defRPr>
                </a:pPr>
                <a:r>
                  <a:t>4-YR PATHWAYS</a:t>
                </a:r>
                <a:br/>
                <a:r>
                  <a:rPr sz="600" b="0">
                    <a:solidFill>
                      <a:srgbClr val="000000"/>
                    </a:solidFill>
                  </a:rPr>
                  <a:t>UNCF</a:t>
                </a:r>
              </a:p>
            </p:txBody>
          </p:sp>
        </p:grpSp>
        <p:grpSp>
          <p:nvGrpSpPr>
            <p:cNvPr id="1113" name="Rectangle 65"/>
            <p:cNvGrpSpPr/>
            <p:nvPr/>
          </p:nvGrpSpPr>
          <p:grpSpPr>
            <a:xfrm>
              <a:off x="-1" y="1086525"/>
              <a:ext cx="1342832" cy="413179"/>
              <a:chOff x="0" y="0"/>
              <a:chExt cx="1342830" cy="413178"/>
            </a:xfrm>
          </p:grpSpPr>
          <p:sp>
            <p:nvSpPr>
              <p:cNvPr id="1111" name="Rectangle"/>
              <p:cNvSpPr/>
              <p:nvPr/>
            </p:nvSpPr>
            <p:spPr>
              <a:xfrm>
                <a:off x="-1" y="-1"/>
                <a:ext cx="1342832" cy="413180"/>
              </a:xfrm>
              <a:prstGeom prst="rect">
                <a:avLst/>
              </a:prstGeom>
              <a:solidFill>
                <a:srgbClr val="FFFFFF"/>
              </a:solidFill>
              <a:ln w="19050" cap="flat">
                <a:solidFill>
                  <a:srgbClr val="C77523"/>
                </a:solidFill>
                <a:prstDash val="solid"/>
                <a:round/>
              </a:ln>
              <a:effectLst/>
            </p:spPr>
            <p:txBody>
              <a:bodyPr wrap="square" lIns="45719" tIns="45719" rIns="45719" bIns="45719" numCol="1" anchor="ctr">
                <a:noAutofit/>
              </a:bodyPr>
              <a:lstStyle/>
              <a:p>
                <a:pPr algn="ctr" defTabSz="914125">
                  <a:spcBef>
                    <a:spcPts val="600"/>
                  </a:spcBef>
                  <a:defRPr sz="700">
                    <a:solidFill>
                      <a:srgbClr val="41453B"/>
                    </a:solidFill>
                    <a:latin typeface="+mj-lt"/>
                    <a:ea typeface="+mj-ea"/>
                    <a:cs typeface="+mj-cs"/>
                    <a:sym typeface="Arial"/>
                  </a:defRPr>
                </a:pPr>
                <a:endParaRPr/>
              </a:p>
            </p:txBody>
          </p:sp>
          <p:sp>
            <p:nvSpPr>
              <p:cNvPr id="1112" name="ADVISING NASPA"/>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C77523"/>
                    </a:solidFill>
                    <a:latin typeface="+mj-lt"/>
                    <a:ea typeface="+mj-ea"/>
                    <a:cs typeface="+mj-cs"/>
                    <a:sym typeface="Arial"/>
                  </a:defRPr>
                </a:pPr>
                <a:r>
                  <a:t>ADVISING</a:t>
                </a:r>
                <a:br/>
                <a:r>
                  <a:rPr sz="600" b="0">
                    <a:solidFill>
                      <a:srgbClr val="41453B"/>
                    </a:solidFill>
                  </a:rPr>
                  <a:t>NASPA</a:t>
                </a:r>
              </a:p>
            </p:txBody>
          </p:sp>
        </p:grpSp>
        <p:grpSp>
          <p:nvGrpSpPr>
            <p:cNvPr id="1116" name="Rectangle 66"/>
            <p:cNvGrpSpPr/>
            <p:nvPr/>
          </p:nvGrpSpPr>
          <p:grpSpPr>
            <a:xfrm>
              <a:off x="-1" y="1629788"/>
              <a:ext cx="1342832" cy="413179"/>
              <a:chOff x="0" y="0"/>
              <a:chExt cx="1342830" cy="413178"/>
            </a:xfrm>
          </p:grpSpPr>
          <p:sp>
            <p:nvSpPr>
              <p:cNvPr id="1114" name="Rectangle"/>
              <p:cNvSpPr/>
              <p:nvPr/>
            </p:nvSpPr>
            <p:spPr>
              <a:xfrm>
                <a:off x="-1" y="-1"/>
                <a:ext cx="1342832" cy="413180"/>
              </a:xfrm>
              <a:prstGeom prst="rect">
                <a:avLst/>
              </a:prstGeom>
              <a:solidFill>
                <a:srgbClr val="FFFFFF"/>
              </a:solidFill>
              <a:ln w="19050" cap="flat">
                <a:solidFill>
                  <a:srgbClr val="C77523"/>
                </a:solidFill>
                <a:prstDash val="solid"/>
                <a:round/>
              </a:ln>
              <a:effectLst/>
            </p:spPr>
            <p:txBody>
              <a:bodyPr wrap="square" lIns="45719" tIns="45719" rIns="45719" bIns="45719" numCol="1" anchor="ctr">
                <a:noAutofit/>
              </a:bodyPr>
              <a:lstStyle/>
              <a:p>
                <a:pPr algn="ctr" defTabSz="914125">
                  <a:spcBef>
                    <a:spcPts val="600"/>
                  </a:spcBef>
                  <a:defRPr sz="700">
                    <a:solidFill>
                      <a:srgbClr val="41453B"/>
                    </a:solidFill>
                    <a:latin typeface="+mj-lt"/>
                    <a:ea typeface="+mj-ea"/>
                    <a:cs typeface="+mj-cs"/>
                    <a:sym typeface="Arial"/>
                  </a:defRPr>
                </a:pPr>
                <a:endParaRPr/>
              </a:p>
            </p:txBody>
          </p:sp>
          <p:sp>
            <p:nvSpPr>
              <p:cNvPr id="1115" name="DIGITAL LEARNING Every Learner Everywhere"/>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C77523"/>
                    </a:solidFill>
                    <a:latin typeface="+mj-lt"/>
                    <a:ea typeface="+mj-ea"/>
                    <a:cs typeface="+mj-cs"/>
                    <a:sym typeface="Arial"/>
                  </a:defRPr>
                </a:pPr>
                <a:r>
                  <a:t>DIGITAL LEARNING</a:t>
                </a:r>
                <a:br/>
                <a:r>
                  <a:rPr sz="600" b="0">
                    <a:solidFill>
                      <a:srgbClr val="41453B"/>
                    </a:solidFill>
                  </a:rPr>
                  <a:t>Every Learner Everywhere</a:t>
                </a:r>
              </a:p>
            </p:txBody>
          </p:sp>
        </p:grpSp>
        <p:grpSp>
          <p:nvGrpSpPr>
            <p:cNvPr id="1119" name="Rectangle 67"/>
            <p:cNvGrpSpPr/>
            <p:nvPr/>
          </p:nvGrpSpPr>
          <p:grpSpPr>
            <a:xfrm>
              <a:off x="-2" y="2173049"/>
              <a:ext cx="1342834" cy="413181"/>
              <a:chOff x="-1" y="-1"/>
              <a:chExt cx="1342832" cy="413180"/>
            </a:xfrm>
          </p:grpSpPr>
          <p:sp>
            <p:nvSpPr>
              <p:cNvPr id="1117" name="Rectangle"/>
              <p:cNvSpPr/>
              <p:nvPr/>
            </p:nvSpPr>
            <p:spPr>
              <a:xfrm>
                <a:off x="-1" y="-1"/>
                <a:ext cx="1342832" cy="413180"/>
              </a:xfrm>
              <a:prstGeom prst="rect">
                <a:avLst/>
              </a:prstGeom>
              <a:solidFill>
                <a:srgbClr val="FFFFFF"/>
              </a:solidFill>
              <a:ln w="19050" cap="flat">
                <a:solidFill>
                  <a:srgbClr val="C77523"/>
                </a:solidFill>
                <a:prstDash val="solid"/>
                <a:round/>
              </a:ln>
              <a:effectLst/>
            </p:spPr>
            <p:txBody>
              <a:bodyPr wrap="square" lIns="45719" tIns="45719" rIns="45719" bIns="45719" numCol="1" anchor="ctr">
                <a:noAutofit/>
              </a:bodyPr>
              <a:lstStyle/>
              <a:p>
                <a:pPr algn="ctr" defTabSz="914125">
                  <a:defRPr>
                    <a:solidFill>
                      <a:srgbClr val="FFFFFF"/>
                    </a:solidFill>
                  </a:defRPr>
                </a:pPr>
                <a:endParaRPr/>
              </a:p>
            </p:txBody>
          </p:sp>
          <p:sp>
            <p:nvSpPr>
              <p:cNvPr id="1118" name="DEVELOPMENTAL ED…"/>
              <p:cNvSpPr txBox="1"/>
              <p:nvPr/>
            </p:nvSpPr>
            <p:spPr>
              <a:xfrm>
                <a:off x="9524" y="106562"/>
                <a:ext cx="1323782" cy="200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defRPr sz="700" b="1">
                    <a:solidFill>
                      <a:srgbClr val="C77523"/>
                    </a:solidFill>
                    <a:latin typeface="+mj-lt"/>
                    <a:ea typeface="+mj-ea"/>
                    <a:cs typeface="+mj-cs"/>
                    <a:sym typeface="Arial"/>
                  </a:defRPr>
                </a:pPr>
                <a:r>
                  <a:rPr lang="en-US" dirty="0"/>
                  <a:t>DEV ED REFORM</a:t>
                </a:r>
                <a:endParaRPr dirty="0">
                  <a:solidFill>
                    <a:srgbClr val="FFFFFF"/>
                  </a:solidFill>
                </a:endParaRPr>
              </a:p>
              <a:p>
                <a:pPr algn="ctr" defTabSz="914125">
                  <a:defRPr sz="600">
                    <a:solidFill>
                      <a:srgbClr val="41453B"/>
                    </a:solidFill>
                    <a:latin typeface="+mj-lt"/>
                    <a:ea typeface="+mj-ea"/>
                    <a:cs typeface="+mj-cs"/>
                    <a:sym typeface="Arial"/>
                  </a:defRPr>
                </a:pPr>
                <a:r>
                  <a:rPr dirty="0"/>
                  <a:t>Educ Commission of the States</a:t>
                </a:r>
              </a:p>
            </p:txBody>
          </p:sp>
        </p:grpSp>
        <p:grpSp>
          <p:nvGrpSpPr>
            <p:cNvPr id="1122" name="Rectangle 68"/>
            <p:cNvGrpSpPr/>
            <p:nvPr/>
          </p:nvGrpSpPr>
          <p:grpSpPr>
            <a:xfrm>
              <a:off x="-1" y="2716315"/>
              <a:ext cx="1342832" cy="413179"/>
              <a:chOff x="0" y="0"/>
              <a:chExt cx="1342830" cy="413178"/>
            </a:xfrm>
          </p:grpSpPr>
          <p:sp>
            <p:nvSpPr>
              <p:cNvPr id="1120" name="Rectangle"/>
              <p:cNvSpPr/>
              <p:nvPr/>
            </p:nvSpPr>
            <p:spPr>
              <a:xfrm>
                <a:off x="-1" y="-1"/>
                <a:ext cx="1342832" cy="413180"/>
              </a:xfrm>
              <a:prstGeom prst="rect">
                <a:avLst/>
              </a:prstGeom>
              <a:solidFill>
                <a:srgbClr val="FFFFFF"/>
              </a:solidFill>
              <a:ln w="19050" cap="flat">
                <a:solidFill>
                  <a:srgbClr val="C77523"/>
                </a:solidFill>
                <a:prstDash val="solid"/>
                <a:round/>
              </a:ln>
              <a:effectLst/>
            </p:spPr>
            <p:txBody>
              <a:bodyPr wrap="square" lIns="45719" tIns="45719" rIns="45719" bIns="45719" numCol="1" anchor="ctr">
                <a:noAutofit/>
              </a:bodyPr>
              <a:lstStyle/>
              <a:p>
                <a:pPr algn="ctr" defTabSz="914125">
                  <a:spcBef>
                    <a:spcPts val="600"/>
                  </a:spcBef>
                  <a:defRPr sz="700">
                    <a:solidFill>
                      <a:srgbClr val="41453B"/>
                    </a:solidFill>
                    <a:latin typeface="+mj-lt"/>
                    <a:ea typeface="+mj-ea"/>
                    <a:cs typeface="+mj-cs"/>
                    <a:sym typeface="Arial"/>
                  </a:defRPr>
                </a:pPr>
                <a:endParaRPr/>
              </a:p>
            </p:txBody>
          </p:sp>
          <p:sp>
            <p:nvSpPr>
              <p:cNvPr id="1121" name="EMERGENCY AID NASPA"/>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C77523"/>
                    </a:solidFill>
                    <a:latin typeface="+mj-lt"/>
                    <a:ea typeface="+mj-ea"/>
                    <a:cs typeface="+mj-cs"/>
                    <a:sym typeface="Arial"/>
                  </a:defRPr>
                </a:pPr>
                <a:r>
                  <a:t>EMERGENCY AID</a:t>
                </a:r>
                <a:br/>
                <a:r>
                  <a:rPr sz="600" b="0">
                    <a:solidFill>
                      <a:srgbClr val="41453B"/>
                    </a:solidFill>
                  </a:rPr>
                  <a:t>NASPA</a:t>
                </a:r>
              </a:p>
            </p:txBody>
          </p:sp>
        </p:grpSp>
        <p:grpSp>
          <p:nvGrpSpPr>
            <p:cNvPr id="1125" name="Rectangle 69"/>
            <p:cNvGrpSpPr/>
            <p:nvPr/>
          </p:nvGrpSpPr>
          <p:grpSpPr>
            <a:xfrm>
              <a:off x="-1" y="0"/>
              <a:ext cx="1342832" cy="413179"/>
              <a:chOff x="0" y="0"/>
              <a:chExt cx="1342830" cy="413178"/>
            </a:xfrm>
          </p:grpSpPr>
          <p:sp>
            <p:nvSpPr>
              <p:cNvPr id="1123" name="Rectangle"/>
              <p:cNvSpPr/>
              <p:nvPr/>
            </p:nvSpPr>
            <p:spPr>
              <a:xfrm>
                <a:off x="-1" y="-1"/>
                <a:ext cx="1342832" cy="413180"/>
              </a:xfrm>
              <a:prstGeom prst="rect">
                <a:avLst/>
              </a:prstGeom>
              <a:solidFill>
                <a:srgbClr val="FFFFFF"/>
              </a:solidFill>
              <a:ln w="19050" cap="flat">
                <a:solidFill>
                  <a:srgbClr val="5C8D0D"/>
                </a:solidFill>
                <a:prstDash val="solid"/>
                <a:round/>
              </a:ln>
              <a:effectLst/>
            </p:spPr>
            <p:txBody>
              <a:bodyPr wrap="square" lIns="45719" tIns="45719" rIns="45719" bIns="45719" numCol="1" anchor="ctr">
                <a:noAutofit/>
              </a:bodyPr>
              <a:lstStyle/>
              <a:p>
                <a:pPr algn="ctr" defTabSz="914125">
                  <a:spcBef>
                    <a:spcPts val="600"/>
                  </a:spcBef>
                  <a:defRPr sz="700">
                    <a:solidFill>
                      <a:srgbClr val="41453B"/>
                    </a:solidFill>
                    <a:latin typeface="+mj-lt"/>
                    <a:ea typeface="+mj-ea"/>
                    <a:cs typeface="+mj-cs"/>
                    <a:sym typeface="Arial"/>
                  </a:defRPr>
                </a:pPr>
                <a:endParaRPr/>
              </a:p>
            </p:txBody>
          </p:sp>
          <p:sp>
            <p:nvSpPr>
              <p:cNvPr id="1124" name="2-YR PATHWAYS CCRC"/>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5C8D0D"/>
                    </a:solidFill>
                    <a:latin typeface="+mj-lt"/>
                    <a:ea typeface="+mj-ea"/>
                    <a:cs typeface="+mj-cs"/>
                    <a:sym typeface="Arial"/>
                  </a:defRPr>
                </a:pPr>
                <a:r>
                  <a:t>2-YR PATHWAYS</a:t>
                </a:r>
                <a:br/>
                <a:r>
                  <a:rPr sz="600" b="0">
                    <a:solidFill>
                      <a:srgbClr val="41453B"/>
                    </a:solidFill>
                  </a:rPr>
                  <a:t>CCRC</a:t>
                </a:r>
              </a:p>
            </p:txBody>
          </p:sp>
        </p:grpSp>
        <p:grpSp>
          <p:nvGrpSpPr>
            <p:cNvPr id="1128" name="Rectangle 70"/>
            <p:cNvGrpSpPr/>
            <p:nvPr/>
          </p:nvGrpSpPr>
          <p:grpSpPr>
            <a:xfrm>
              <a:off x="1472887" y="0"/>
              <a:ext cx="1342831" cy="413179"/>
              <a:chOff x="0" y="0"/>
              <a:chExt cx="1342830" cy="413178"/>
            </a:xfrm>
          </p:grpSpPr>
          <p:sp>
            <p:nvSpPr>
              <p:cNvPr id="1126"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spcBef>
                    <a:spcPts val="200"/>
                  </a:spcBef>
                  <a:defRPr>
                    <a:solidFill>
                      <a:srgbClr val="FFFFFF"/>
                    </a:solidFill>
                  </a:defRPr>
                </a:pPr>
                <a:endParaRPr/>
              </a:p>
            </p:txBody>
          </p:sp>
          <p:sp>
            <p:nvSpPr>
              <p:cNvPr id="1127" name="LEADERSHIP  &amp; CULTURE Harvard Univ GSE"/>
              <p:cNvSpPr txBox="1"/>
              <p:nvPr/>
            </p:nvSpPr>
            <p:spPr>
              <a:xfrm>
                <a:off x="9524" y="80835"/>
                <a:ext cx="1323782" cy="2515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200"/>
                  </a:spcBef>
                  <a:defRPr sz="700" b="1">
                    <a:solidFill>
                      <a:srgbClr val="3C828C"/>
                    </a:solidFill>
                    <a:latin typeface="+mj-lt"/>
                    <a:ea typeface="+mj-ea"/>
                    <a:cs typeface="+mj-cs"/>
                    <a:sym typeface="Arial"/>
                  </a:defRPr>
                </a:pPr>
                <a:r>
                  <a:t>LEADERSHIP </a:t>
                </a:r>
                <a:br/>
                <a:r>
                  <a:t>&amp; CULTURE</a:t>
                </a:r>
                <a:br/>
                <a:r>
                  <a:rPr sz="600" b="0">
                    <a:solidFill>
                      <a:srgbClr val="41453B"/>
                    </a:solidFill>
                  </a:rPr>
                  <a:t>Harvard Univ GSE</a:t>
                </a:r>
              </a:p>
            </p:txBody>
          </p:sp>
        </p:grpSp>
        <p:grpSp>
          <p:nvGrpSpPr>
            <p:cNvPr id="1131" name="Rectangle 71"/>
            <p:cNvGrpSpPr/>
            <p:nvPr/>
          </p:nvGrpSpPr>
          <p:grpSpPr>
            <a:xfrm>
              <a:off x="1472887" y="543263"/>
              <a:ext cx="1342831" cy="413179"/>
              <a:chOff x="0" y="0"/>
              <a:chExt cx="1342830" cy="413178"/>
            </a:xfrm>
          </p:grpSpPr>
          <p:sp>
            <p:nvSpPr>
              <p:cNvPr id="1129"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spcBef>
                    <a:spcPts val="600"/>
                  </a:spcBef>
                  <a:defRPr sz="700">
                    <a:solidFill>
                      <a:srgbClr val="41453B"/>
                    </a:solidFill>
                    <a:latin typeface="+mj-lt"/>
                    <a:ea typeface="+mj-ea"/>
                    <a:cs typeface="+mj-cs"/>
                    <a:sym typeface="Arial"/>
                  </a:defRPr>
                </a:pPr>
                <a:endParaRPr/>
              </a:p>
            </p:txBody>
          </p:sp>
          <p:sp>
            <p:nvSpPr>
              <p:cNvPr id="1130" name="STRATEGIC FINANCE NACUBO"/>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3C828C"/>
                    </a:solidFill>
                    <a:latin typeface="+mj-lt"/>
                    <a:ea typeface="+mj-ea"/>
                    <a:cs typeface="+mj-cs"/>
                    <a:sym typeface="Arial"/>
                  </a:defRPr>
                </a:pPr>
                <a:r>
                  <a:t>STRATEGIC FINANCE</a:t>
                </a:r>
                <a:br/>
                <a:r>
                  <a:rPr sz="600" b="0">
                    <a:solidFill>
                      <a:srgbClr val="41453B"/>
                    </a:solidFill>
                  </a:rPr>
                  <a:t>NACUBO</a:t>
                </a:r>
              </a:p>
            </p:txBody>
          </p:sp>
        </p:grpSp>
        <p:grpSp>
          <p:nvGrpSpPr>
            <p:cNvPr id="1134" name="Rectangle 72"/>
            <p:cNvGrpSpPr/>
            <p:nvPr/>
          </p:nvGrpSpPr>
          <p:grpSpPr>
            <a:xfrm>
              <a:off x="1472887" y="1086527"/>
              <a:ext cx="1342831" cy="413179"/>
              <a:chOff x="0" y="0"/>
              <a:chExt cx="1342830" cy="413178"/>
            </a:xfrm>
          </p:grpSpPr>
          <p:sp>
            <p:nvSpPr>
              <p:cNvPr id="1132"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defRPr sz="700">
                    <a:solidFill>
                      <a:srgbClr val="41453B"/>
                    </a:solidFill>
                    <a:latin typeface="+mj-lt"/>
                    <a:ea typeface="+mj-ea"/>
                    <a:cs typeface="+mj-cs"/>
                    <a:sym typeface="Arial"/>
                  </a:defRPr>
                </a:pPr>
                <a:endParaRPr/>
              </a:p>
            </p:txBody>
          </p:sp>
          <p:sp>
            <p:nvSpPr>
              <p:cNvPr id="1133" name="INSTITUTIONAL RESEARCH…"/>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defRPr sz="700" b="1">
                    <a:solidFill>
                      <a:srgbClr val="3C828C"/>
                    </a:solidFill>
                    <a:latin typeface="+mj-lt"/>
                    <a:ea typeface="+mj-ea"/>
                    <a:cs typeface="+mj-cs"/>
                    <a:sym typeface="Arial"/>
                  </a:defRPr>
                </a:pPr>
                <a:r>
                  <a:t>INSTITUTIONAL RESEARCH</a:t>
                </a:r>
                <a:endParaRPr>
                  <a:solidFill>
                    <a:srgbClr val="FFFFFF"/>
                  </a:solidFill>
                </a:endParaRPr>
              </a:p>
              <a:p>
                <a:pPr algn="ctr" defTabSz="914125">
                  <a:defRPr sz="600">
                    <a:solidFill>
                      <a:srgbClr val="41453B"/>
                    </a:solidFill>
                    <a:latin typeface="+mj-lt"/>
                    <a:ea typeface="+mj-ea"/>
                    <a:cs typeface="+mj-cs"/>
                    <a:sym typeface="Arial"/>
                  </a:defRPr>
                </a:pPr>
                <a:r>
                  <a:t>AIR</a:t>
                </a:r>
              </a:p>
            </p:txBody>
          </p:sp>
        </p:grpSp>
        <p:grpSp>
          <p:nvGrpSpPr>
            <p:cNvPr id="1137" name="Rectangle 73"/>
            <p:cNvGrpSpPr/>
            <p:nvPr/>
          </p:nvGrpSpPr>
          <p:grpSpPr>
            <a:xfrm>
              <a:off x="1472887" y="2716315"/>
              <a:ext cx="1342831" cy="413179"/>
              <a:chOff x="0" y="0"/>
              <a:chExt cx="1342830" cy="413178"/>
            </a:xfrm>
          </p:grpSpPr>
          <p:sp>
            <p:nvSpPr>
              <p:cNvPr id="1135"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spcBef>
                    <a:spcPts val="600"/>
                  </a:spcBef>
                  <a:defRPr>
                    <a:solidFill>
                      <a:srgbClr val="FFFFFF"/>
                    </a:solidFill>
                  </a:defRPr>
                </a:pPr>
                <a:endParaRPr/>
              </a:p>
            </p:txBody>
          </p:sp>
          <p:sp>
            <p:nvSpPr>
              <p:cNvPr id="1136" name="STATE POLICY HCM Strategists"/>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spcBef>
                    <a:spcPts val="600"/>
                  </a:spcBef>
                  <a:defRPr sz="700" b="1">
                    <a:solidFill>
                      <a:srgbClr val="3C828C"/>
                    </a:solidFill>
                    <a:latin typeface="+mj-lt"/>
                    <a:ea typeface="+mj-ea"/>
                    <a:cs typeface="+mj-cs"/>
                    <a:sym typeface="Arial"/>
                  </a:defRPr>
                </a:pPr>
                <a:r>
                  <a:t>STATE POLICY</a:t>
                </a:r>
                <a:br/>
                <a:r>
                  <a:rPr sz="600" b="0">
                    <a:solidFill>
                      <a:srgbClr val="41453B"/>
                    </a:solidFill>
                  </a:rPr>
                  <a:t>HCM Strategists</a:t>
                </a:r>
              </a:p>
            </p:txBody>
          </p:sp>
        </p:grpSp>
        <p:grpSp>
          <p:nvGrpSpPr>
            <p:cNvPr id="1140" name="Rectangle 74"/>
            <p:cNvGrpSpPr/>
            <p:nvPr/>
          </p:nvGrpSpPr>
          <p:grpSpPr>
            <a:xfrm>
              <a:off x="1472887" y="1629790"/>
              <a:ext cx="1342831" cy="413179"/>
              <a:chOff x="0" y="0"/>
              <a:chExt cx="1342830" cy="413178"/>
            </a:xfrm>
          </p:grpSpPr>
          <p:sp>
            <p:nvSpPr>
              <p:cNvPr id="1138"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defRPr>
                    <a:solidFill>
                      <a:srgbClr val="FFFFFF"/>
                    </a:solidFill>
                  </a:defRPr>
                </a:pPr>
                <a:endParaRPr/>
              </a:p>
            </p:txBody>
          </p:sp>
          <p:sp>
            <p:nvSpPr>
              <p:cNvPr id="1139" name="INFORMATION TECHNOLOGY…"/>
              <p:cNvSpPr txBox="1"/>
              <p:nvPr/>
            </p:nvSpPr>
            <p:spPr>
              <a:xfrm>
                <a:off x="9524" y="125285"/>
                <a:ext cx="132378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defRPr sz="700" b="1">
                    <a:solidFill>
                      <a:srgbClr val="3C828C"/>
                    </a:solidFill>
                    <a:latin typeface="+mj-lt"/>
                    <a:ea typeface="+mj-ea"/>
                    <a:cs typeface="+mj-cs"/>
                    <a:sym typeface="Arial"/>
                  </a:defRPr>
                </a:pPr>
                <a:r>
                  <a:t>INFORMATION TECHNOLOGY</a:t>
                </a:r>
                <a:endParaRPr>
                  <a:solidFill>
                    <a:srgbClr val="FFFFFF"/>
                  </a:solidFill>
                </a:endParaRPr>
              </a:p>
              <a:p>
                <a:pPr algn="ctr" defTabSz="914125">
                  <a:defRPr sz="600">
                    <a:solidFill>
                      <a:srgbClr val="41453B"/>
                    </a:solidFill>
                    <a:latin typeface="+mj-lt"/>
                    <a:ea typeface="+mj-ea"/>
                    <a:cs typeface="+mj-cs"/>
                    <a:sym typeface="Arial"/>
                  </a:defRPr>
                </a:pPr>
                <a:r>
                  <a:t>EDUCAUSE</a:t>
                </a:r>
              </a:p>
            </p:txBody>
          </p:sp>
        </p:grpSp>
        <p:grpSp>
          <p:nvGrpSpPr>
            <p:cNvPr id="1143" name="Rectangle 75"/>
            <p:cNvGrpSpPr/>
            <p:nvPr/>
          </p:nvGrpSpPr>
          <p:grpSpPr>
            <a:xfrm>
              <a:off x="1472887" y="2173054"/>
              <a:ext cx="1342831" cy="413179"/>
              <a:chOff x="0" y="0"/>
              <a:chExt cx="1342830" cy="413178"/>
            </a:xfrm>
          </p:grpSpPr>
          <p:sp>
            <p:nvSpPr>
              <p:cNvPr id="1141" name="Rectangle"/>
              <p:cNvSpPr/>
              <p:nvPr/>
            </p:nvSpPr>
            <p:spPr>
              <a:xfrm>
                <a:off x="-1" y="-1"/>
                <a:ext cx="1342832" cy="413180"/>
              </a:xfrm>
              <a:prstGeom prst="rect">
                <a:avLst/>
              </a:prstGeom>
              <a:solidFill>
                <a:srgbClr val="FFFFFF"/>
              </a:solidFill>
              <a:ln w="19050" cap="flat">
                <a:solidFill>
                  <a:srgbClr val="3C828C"/>
                </a:solidFill>
                <a:prstDash val="solid"/>
                <a:round/>
              </a:ln>
              <a:effectLst/>
            </p:spPr>
            <p:txBody>
              <a:bodyPr wrap="square" lIns="45719" tIns="45719" rIns="45719" bIns="45719" numCol="1" anchor="ctr">
                <a:noAutofit/>
              </a:bodyPr>
              <a:lstStyle/>
              <a:p>
                <a:pPr algn="ctr" defTabSz="914125">
                  <a:defRPr>
                    <a:solidFill>
                      <a:srgbClr val="FFFFFF"/>
                    </a:solidFill>
                  </a:defRPr>
                </a:pPr>
                <a:endParaRPr/>
              </a:p>
            </p:txBody>
          </p:sp>
          <p:sp>
            <p:nvSpPr>
              <p:cNvPr id="1142" name="INSTITUTIONAL POLICY…"/>
              <p:cNvSpPr txBox="1"/>
              <p:nvPr/>
            </p:nvSpPr>
            <p:spPr>
              <a:xfrm>
                <a:off x="9524" y="119143"/>
                <a:ext cx="1323782" cy="174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914125">
                  <a:defRPr sz="700" b="1">
                    <a:solidFill>
                      <a:srgbClr val="3C828C"/>
                    </a:solidFill>
                    <a:latin typeface="+mj-lt"/>
                    <a:ea typeface="+mj-ea"/>
                    <a:cs typeface="+mj-cs"/>
                    <a:sym typeface="Arial"/>
                  </a:defRPr>
                </a:pPr>
                <a:r>
                  <a:t>INSTITUTIONAL POLICY</a:t>
                </a:r>
                <a:endParaRPr>
                  <a:solidFill>
                    <a:srgbClr val="FFFFFF"/>
                  </a:solidFill>
                </a:endParaRPr>
              </a:p>
              <a:p>
                <a:pPr algn="ctr" defTabSz="914125">
                  <a:defRPr sz="600">
                    <a:solidFill>
                      <a:srgbClr val="41453B"/>
                    </a:solidFill>
                    <a:latin typeface="+mj-lt"/>
                    <a:ea typeface="+mj-ea"/>
                    <a:cs typeface="+mj-cs"/>
                    <a:sym typeface="Arial"/>
                  </a:defRPr>
                </a:pPr>
                <a:r>
                  <a:t>HCM</a:t>
                </a:r>
                <a:r>
                  <a:rPr sz="700"/>
                  <a:t> Strategists</a:t>
                </a:r>
              </a:p>
            </p:txBody>
          </p:sp>
        </p:grpSp>
      </p:grpSp>
      <p:sp>
        <p:nvSpPr>
          <p:cNvPr id="1145" name="Straight Connector 78"/>
          <p:cNvSpPr/>
          <p:nvPr/>
        </p:nvSpPr>
        <p:spPr>
          <a:xfrm flipH="1">
            <a:off x="470904" y="1774712"/>
            <a:ext cx="1" cy="4563087"/>
          </a:xfrm>
          <a:prstGeom prst="line">
            <a:avLst/>
          </a:prstGeom>
          <a:ln w="19050">
            <a:solidFill>
              <a:schemeClr val="accent1"/>
            </a:solidFill>
            <a:prstDash val="sysDot"/>
          </a:ln>
        </p:spPr>
        <p:txBody>
          <a:bodyPr lIns="45719" rIns="45719"/>
          <a:lstStyle/>
          <a:p>
            <a:endParaRPr/>
          </a:p>
        </p:txBody>
      </p:sp>
      <p:grpSp>
        <p:nvGrpSpPr>
          <p:cNvPr id="1148" name="Oval 34"/>
          <p:cNvGrpSpPr/>
          <p:nvPr/>
        </p:nvGrpSpPr>
        <p:grpSpPr>
          <a:xfrm>
            <a:off x="292100" y="1543155"/>
            <a:ext cx="338555" cy="375232"/>
            <a:chOff x="0" y="0"/>
            <a:chExt cx="338553" cy="375230"/>
          </a:xfrm>
        </p:grpSpPr>
        <p:sp>
          <p:nvSpPr>
            <p:cNvPr id="1146"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7" name="1"/>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t>1</a:t>
              </a:r>
            </a:p>
          </p:txBody>
        </p:sp>
      </p:grpSp>
      <p:sp>
        <p:nvSpPr>
          <p:cNvPr id="1149" name="TextBox 83"/>
          <p:cNvSpPr txBox="1"/>
          <p:nvPr/>
        </p:nvSpPr>
        <p:spPr>
          <a:xfrm>
            <a:off x="1885813" y="2542634"/>
            <a:ext cx="1033633" cy="2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anchor="ctr">
            <a:spAutoFit/>
          </a:bodyPr>
          <a:lstStyle>
            <a:lvl1pPr algn="ctr">
              <a:lnSpc>
                <a:spcPct val="90000"/>
              </a:lnSpc>
              <a:defRPr sz="1400" b="1">
                <a:solidFill>
                  <a:srgbClr val="41453B"/>
                </a:solidFill>
                <a:latin typeface="+mj-lt"/>
                <a:ea typeface="+mj-ea"/>
                <a:cs typeface="+mj-cs"/>
                <a:sym typeface="Arial"/>
              </a:defRPr>
            </a:lvl1pPr>
          </a:lstStyle>
          <a:p>
            <a:r>
              <a:t>ITA TOPICS</a:t>
            </a:r>
          </a:p>
        </p:txBody>
      </p:sp>
      <p:sp>
        <p:nvSpPr>
          <p:cNvPr id="1150" name="TextBox 85"/>
          <p:cNvSpPr txBox="1"/>
          <p:nvPr/>
        </p:nvSpPr>
        <p:spPr>
          <a:xfrm>
            <a:off x="8811004" y="2542634"/>
            <a:ext cx="2281792" cy="2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3122" tIns="23122" rIns="23122" bIns="23122" anchor="ctr">
            <a:spAutoFit/>
          </a:bodyPr>
          <a:lstStyle>
            <a:lvl1pPr algn="ctr">
              <a:lnSpc>
                <a:spcPct val="90000"/>
              </a:lnSpc>
              <a:defRPr sz="1400" b="1">
                <a:solidFill>
                  <a:srgbClr val="41453B"/>
                </a:solidFill>
                <a:latin typeface="+mj-lt"/>
                <a:ea typeface="+mj-ea"/>
                <a:cs typeface="+mj-cs"/>
                <a:sym typeface="Arial"/>
              </a:defRPr>
            </a:lvl1pPr>
          </a:lstStyle>
          <a:p>
            <a:r>
              <a:rPr dirty="0"/>
              <a:t>SENSEMAKING SESSION</a:t>
            </a:r>
          </a:p>
        </p:txBody>
      </p:sp>
      <p:sp>
        <p:nvSpPr>
          <p:cNvPr id="1151" name="Straight Connector 81"/>
          <p:cNvSpPr/>
          <p:nvPr/>
        </p:nvSpPr>
        <p:spPr>
          <a:xfrm flipH="1">
            <a:off x="8081379" y="1774712"/>
            <a:ext cx="1" cy="4563087"/>
          </a:xfrm>
          <a:prstGeom prst="line">
            <a:avLst/>
          </a:prstGeom>
          <a:ln w="19050">
            <a:solidFill>
              <a:schemeClr val="accent1"/>
            </a:solidFill>
            <a:prstDash val="sysDot"/>
          </a:ln>
        </p:spPr>
        <p:txBody>
          <a:bodyPr lIns="45719" rIns="45719"/>
          <a:lstStyle/>
          <a:p>
            <a:endParaRPr/>
          </a:p>
        </p:txBody>
      </p:sp>
      <p:grpSp>
        <p:nvGrpSpPr>
          <p:cNvPr id="1154" name="Oval 35"/>
          <p:cNvGrpSpPr/>
          <p:nvPr/>
        </p:nvGrpSpPr>
        <p:grpSpPr>
          <a:xfrm>
            <a:off x="7912102" y="1543155"/>
            <a:ext cx="338555" cy="375232"/>
            <a:chOff x="0" y="0"/>
            <a:chExt cx="338553" cy="375230"/>
          </a:xfrm>
        </p:grpSpPr>
        <p:sp>
          <p:nvSpPr>
            <p:cNvPr id="1152" name="Circle"/>
            <p:cNvSpPr/>
            <p:nvPr/>
          </p:nvSpPr>
          <p:spPr>
            <a:xfrm>
              <a:off x="0" y="18338"/>
              <a:ext cx="338554" cy="33855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3" name="2"/>
            <p:cNvSpPr txBox="1"/>
            <p:nvPr/>
          </p:nvSpPr>
          <p:spPr>
            <a:xfrm>
              <a:off x="95299" y="-1"/>
              <a:ext cx="147956"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mj-lt"/>
                  <a:ea typeface="+mj-ea"/>
                  <a:cs typeface="+mj-cs"/>
                  <a:sym typeface="Arial"/>
                </a:defRPr>
              </a:lvl1pPr>
            </a:lstStyle>
            <a:p>
              <a:r>
                <a:t>2</a:t>
              </a:r>
            </a:p>
          </p:txBody>
        </p:sp>
      </p:grpSp>
      <p:sp>
        <p:nvSpPr>
          <p:cNvPr id="1155" name="TextBox 87"/>
          <p:cNvSpPr txBox="1"/>
          <p:nvPr/>
        </p:nvSpPr>
        <p:spPr>
          <a:xfrm>
            <a:off x="8296373" y="4056255"/>
            <a:ext cx="3328202" cy="1969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1200" b="1">
                <a:solidFill>
                  <a:srgbClr val="41453B"/>
                </a:solidFill>
                <a:latin typeface="+mj-lt"/>
                <a:ea typeface="+mj-ea"/>
                <a:cs typeface="+mj-cs"/>
                <a:sym typeface="Arial"/>
              </a:defRPr>
            </a:pPr>
            <a:r>
              <a:rPr dirty="0"/>
              <a:t>Who participates in sensemaking:</a:t>
            </a:r>
            <a:br>
              <a:rPr dirty="0"/>
            </a:br>
            <a:r>
              <a:rPr sz="1100" b="0" dirty="0"/>
              <a:t>Leaders of this effort and the Transformation Team, made up of campus leaders who are directly responsible for leading or managing (or have expertise in) at least one of the ITA topics </a:t>
            </a:r>
          </a:p>
          <a:p>
            <a:pPr>
              <a:spcBef>
                <a:spcPts val="1200"/>
              </a:spcBef>
              <a:defRPr sz="1200" b="1">
                <a:solidFill>
                  <a:srgbClr val="41453B"/>
                </a:solidFill>
                <a:latin typeface="+mj-lt"/>
                <a:ea typeface="+mj-ea"/>
                <a:cs typeface="+mj-cs"/>
                <a:sym typeface="Arial"/>
              </a:defRPr>
            </a:pPr>
            <a:r>
              <a:rPr dirty="0"/>
              <a:t>What’s the goal of sensemaking:</a:t>
            </a:r>
            <a:br>
              <a:rPr dirty="0"/>
            </a:br>
            <a:r>
              <a:rPr sz="1100" b="0" dirty="0"/>
              <a:t>Having a meaningful discussion driven by the outputs of the ITA—digging deep into areas of convergence and divergence to make new connections and plan</a:t>
            </a:r>
          </a:p>
        </p:txBody>
      </p:sp>
      <p:sp>
        <p:nvSpPr>
          <p:cNvPr id="1156" name="TextBox 88"/>
          <p:cNvSpPr txBox="1"/>
          <p:nvPr/>
        </p:nvSpPr>
        <p:spPr>
          <a:xfrm>
            <a:off x="4481364" y="2951383"/>
            <a:ext cx="1574381" cy="19543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1200" b="1">
                <a:solidFill>
                  <a:srgbClr val="41453B"/>
                </a:solidFill>
                <a:latin typeface="+mj-lt"/>
                <a:ea typeface="+mj-ea"/>
                <a:cs typeface="+mj-cs"/>
                <a:sym typeface="Arial"/>
              </a:defRPr>
            </a:pPr>
            <a:r>
              <a:rPr dirty="0"/>
              <a:t>Who takes the ITA:</a:t>
            </a:r>
            <a:br>
              <a:rPr dirty="0"/>
            </a:br>
            <a:r>
              <a:rPr sz="1100" b="0" dirty="0"/>
              <a:t>Transformation Team: </a:t>
            </a:r>
            <a:br>
              <a:rPr sz="1100" b="0" dirty="0"/>
            </a:br>
            <a:r>
              <a:rPr sz="1100" b="0" dirty="0"/>
              <a:t>13</a:t>
            </a:r>
            <a:r>
              <a:rPr lang="en-US" sz="1100" b="0" dirty="0"/>
              <a:t>0</a:t>
            </a:r>
            <a:r>
              <a:rPr sz="1100" b="0" dirty="0"/>
              <a:t>+ questions, </a:t>
            </a:r>
            <a:br>
              <a:rPr sz="1100" b="0" dirty="0"/>
            </a:br>
            <a:r>
              <a:rPr sz="1100" b="0" dirty="0"/>
              <a:t>60 - 90 minutes</a:t>
            </a:r>
          </a:p>
          <a:p>
            <a:pPr>
              <a:spcBef>
                <a:spcPts val="1200"/>
              </a:spcBef>
              <a:defRPr sz="1100">
                <a:solidFill>
                  <a:srgbClr val="41453B"/>
                </a:solidFill>
                <a:latin typeface="+mj-lt"/>
                <a:ea typeface="+mj-ea"/>
                <a:cs typeface="+mj-cs"/>
                <a:sym typeface="Arial"/>
              </a:defRPr>
            </a:pPr>
            <a:r>
              <a:rPr dirty="0"/>
              <a:t>Student Success Community </a:t>
            </a:r>
            <a:br>
              <a:rPr dirty="0"/>
            </a:br>
            <a:r>
              <a:rPr dirty="0"/>
              <a:t>(does not participate </a:t>
            </a:r>
            <a:br>
              <a:rPr dirty="0"/>
            </a:br>
            <a:r>
              <a:rPr dirty="0"/>
              <a:t>in sensemaking): </a:t>
            </a:r>
            <a:br>
              <a:rPr dirty="0"/>
            </a:br>
            <a:r>
              <a:rPr dirty="0"/>
              <a:t>3</a:t>
            </a:r>
            <a:r>
              <a:rPr lang="en-US" dirty="0"/>
              <a:t>0+</a:t>
            </a:r>
            <a:r>
              <a:rPr dirty="0"/>
              <a:t> questions, </a:t>
            </a:r>
            <a:br>
              <a:rPr dirty="0"/>
            </a:br>
            <a:r>
              <a:rPr dirty="0"/>
              <a:t>15 - 30 minutes</a:t>
            </a:r>
          </a:p>
        </p:txBody>
      </p:sp>
      <p:sp>
        <p:nvSpPr>
          <p:cNvPr id="1157" name="TextBox 44"/>
          <p:cNvSpPr txBox="1"/>
          <p:nvPr/>
        </p:nvSpPr>
        <p:spPr>
          <a:xfrm>
            <a:off x="4481362" y="5041139"/>
            <a:ext cx="3359398" cy="721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1200" b="1">
                <a:solidFill>
                  <a:srgbClr val="41453B"/>
                </a:solidFill>
                <a:latin typeface="+mj-lt"/>
                <a:ea typeface="+mj-ea"/>
                <a:cs typeface="+mj-cs"/>
                <a:sym typeface="Arial"/>
              </a:defRPr>
            </a:pPr>
            <a:r>
              <a:t>What’s the goal of the ITA:</a:t>
            </a:r>
            <a:br/>
            <a:r>
              <a:rPr sz="1100" b="0"/>
              <a:t>Generate aggregate responses that reflect perceptions of performance across all topics and can help spotlight areas of opportunity</a:t>
            </a:r>
          </a:p>
        </p:txBody>
      </p:sp>
      <p:grpSp>
        <p:nvGrpSpPr>
          <p:cNvPr id="1164" name="Group 13"/>
          <p:cNvGrpSpPr/>
          <p:nvPr/>
        </p:nvGrpSpPr>
        <p:grpSpPr>
          <a:xfrm>
            <a:off x="6211134" y="2941858"/>
            <a:ext cx="1689482" cy="1980689"/>
            <a:chOff x="0" y="0"/>
            <a:chExt cx="1689481" cy="1980687"/>
          </a:xfrm>
        </p:grpSpPr>
        <p:grpSp>
          <p:nvGrpSpPr>
            <p:cNvPr id="1162" name="Group 4"/>
            <p:cNvGrpSpPr/>
            <p:nvPr/>
          </p:nvGrpSpPr>
          <p:grpSpPr>
            <a:xfrm>
              <a:off x="0" y="0"/>
              <a:ext cx="1684872" cy="1885200"/>
              <a:chOff x="0" y="0"/>
              <a:chExt cx="1684871" cy="1885199"/>
            </a:xfrm>
          </p:grpSpPr>
          <p:grpSp>
            <p:nvGrpSpPr>
              <p:cNvPr id="1160" name="Picture 42"/>
              <p:cNvGrpSpPr/>
              <p:nvPr/>
            </p:nvGrpSpPr>
            <p:grpSpPr>
              <a:xfrm>
                <a:off x="0" y="0"/>
                <a:ext cx="1684872" cy="1885200"/>
                <a:chOff x="0" y="0"/>
                <a:chExt cx="1684871" cy="1885199"/>
              </a:xfrm>
            </p:grpSpPr>
            <p:pic>
              <p:nvPicPr>
                <p:cNvPr id="1158" name="image6.png" descr="image6.png"/>
                <p:cNvPicPr>
                  <a:picLocks noChangeAspect="1"/>
                </p:cNvPicPr>
                <p:nvPr/>
              </p:nvPicPr>
              <p:blipFill>
                <a:blip r:embed="rId3"/>
                <a:srcRect l="9674" r="9098" b="26907"/>
                <a:stretch>
                  <a:fillRect/>
                </a:stretch>
              </p:blipFill>
              <p:spPr>
                <a:xfrm>
                  <a:off x="9524" y="209832"/>
                  <a:ext cx="1665824" cy="1665843"/>
                </a:xfrm>
                <a:prstGeom prst="rect">
                  <a:avLst/>
                </a:prstGeom>
                <a:ln w="12700" cap="flat">
                  <a:noFill/>
                  <a:miter lim="400000"/>
                </a:ln>
                <a:effectLst/>
              </p:spPr>
            </p:pic>
            <p:sp>
              <p:nvSpPr>
                <p:cNvPr id="1159" name="Rectangle"/>
                <p:cNvSpPr/>
                <p:nvPr/>
              </p:nvSpPr>
              <p:spPr>
                <a:xfrm>
                  <a:off x="0" y="0"/>
                  <a:ext cx="1684872" cy="1885200"/>
                </a:xfrm>
                <a:prstGeom prst="rect">
                  <a:avLst/>
                </a:prstGeom>
                <a:noFill/>
                <a:ln w="19050" cap="flat">
                  <a:solidFill>
                    <a:srgbClr val="BFBFBF"/>
                  </a:solidFill>
                  <a:prstDash val="solid"/>
                  <a:round/>
                </a:ln>
                <a:effectLst/>
              </p:spPr>
              <p:txBody>
                <a:bodyPr wrap="square" lIns="45719" tIns="45719" rIns="45719" bIns="45719" numCol="1" anchor="ctr">
                  <a:noAutofit/>
                </a:bodyPr>
                <a:lstStyle/>
                <a:p>
                  <a:endParaRPr/>
                </a:p>
              </p:txBody>
            </p:sp>
          </p:grpSp>
          <p:pic>
            <p:nvPicPr>
              <p:cNvPr id="1161" name="Picture 43" descr="Picture 43"/>
              <p:cNvPicPr>
                <a:picLocks noChangeAspect="1"/>
              </p:cNvPicPr>
              <p:nvPr/>
            </p:nvPicPr>
            <p:blipFill>
              <a:blip r:embed="rId4"/>
              <a:stretch>
                <a:fillRect/>
              </a:stretch>
            </p:blipFill>
            <p:spPr>
              <a:xfrm>
                <a:off x="9525" y="9525"/>
                <a:ext cx="1665822" cy="161715"/>
              </a:xfrm>
              <a:prstGeom prst="rect">
                <a:avLst/>
              </a:prstGeom>
              <a:ln w="12700" cap="flat">
                <a:noFill/>
                <a:miter lim="400000"/>
              </a:ln>
              <a:effectLst/>
            </p:spPr>
          </p:pic>
        </p:grpSp>
        <p:pic>
          <p:nvPicPr>
            <p:cNvPr id="1163" name="Picture 12" descr="Picture 12"/>
            <p:cNvPicPr>
              <a:picLocks noChangeAspect="1"/>
            </p:cNvPicPr>
            <p:nvPr/>
          </p:nvPicPr>
          <p:blipFill>
            <a:blip r:embed="rId5"/>
            <a:stretch>
              <a:fillRect/>
            </a:stretch>
          </p:blipFill>
          <p:spPr>
            <a:xfrm>
              <a:off x="3045" y="229559"/>
              <a:ext cx="1686437" cy="1751129"/>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1_FS_IPdevteam_11152017_V3.2-rh">
  <a:themeElements>
    <a:clrScheme name="1_FS_IPdevteam_11152017_V3.2-rh">
      <a:dk1>
        <a:srgbClr val="000000"/>
      </a:dk1>
      <a:lt1>
        <a:srgbClr val="FFFFFF"/>
      </a:lt1>
      <a:dk2>
        <a:srgbClr val="A7A7A7"/>
      </a:dk2>
      <a:lt2>
        <a:srgbClr val="535353"/>
      </a:lt2>
      <a:accent1>
        <a:srgbClr val="51342C"/>
      </a:accent1>
      <a:accent2>
        <a:srgbClr val="989899"/>
      </a:accent2>
      <a:accent3>
        <a:srgbClr val="408A93"/>
      </a:accent3>
      <a:accent4>
        <a:srgbClr val="D3662F"/>
      </a:accent4>
      <a:accent5>
        <a:srgbClr val="678848"/>
      </a:accent5>
      <a:accent6>
        <a:srgbClr val="D9D8D6"/>
      </a:accent6>
      <a:hlink>
        <a:srgbClr val="0000FF"/>
      </a:hlink>
      <a:folHlink>
        <a:srgbClr val="FF00FF"/>
      </a:folHlink>
    </a:clrScheme>
    <a:fontScheme name="1_FS_IPdevteam_11152017_V3.2-rh">
      <a:majorFont>
        <a:latin typeface="Arial"/>
        <a:ea typeface="Arial"/>
        <a:cs typeface="Arial"/>
      </a:majorFont>
      <a:minorFont>
        <a:latin typeface="Helvetica"/>
        <a:ea typeface="Helvetica"/>
        <a:cs typeface="Helvetica"/>
      </a:minorFont>
    </a:fontScheme>
    <a:fmtScheme name="1_FS_IPdevteam_11152017_V3.2-r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3122" tIns="23122" rIns="23122" bIns="23122" numCol="1" spcCol="38100" rtlCol="0" anchor="ctr">
        <a:spAutoFit/>
      </a:bodyPr>
      <a:lstStyle>
        <a:defPPr marL="0" marR="0" indent="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S_IPdevteam_11152017_V3.2-rh">
  <a:themeElements>
    <a:clrScheme name="1_FS_IPdevteam_11152017_V3.2-rh">
      <a:dk1>
        <a:srgbClr val="000000"/>
      </a:dk1>
      <a:lt1>
        <a:srgbClr val="FFFFFF"/>
      </a:lt1>
      <a:dk2>
        <a:srgbClr val="A7A7A7"/>
      </a:dk2>
      <a:lt2>
        <a:srgbClr val="535353"/>
      </a:lt2>
      <a:accent1>
        <a:srgbClr val="51342C"/>
      </a:accent1>
      <a:accent2>
        <a:srgbClr val="989899"/>
      </a:accent2>
      <a:accent3>
        <a:srgbClr val="408A93"/>
      </a:accent3>
      <a:accent4>
        <a:srgbClr val="D3662F"/>
      </a:accent4>
      <a:accent5>
        <a:srgbClr val="678848"/>
      </a:accent5>
      <a:accent6>
        <a:srgbClr val="D9D8D6"/>
      </a:accent6>
      <a:hlink>
        <a:srgbClr val="0000FF"/>
      </a:hlink>
      <a:folHlink>
        <a:srgbClr val="FF00FF"/>
      </a:folHlink>
    </a:clrScheme>
    <a:fontScheme name="1_FS_IPdevteam_11152017_V3.2-rh">
      <a:majorFont>
        <a:latin typeface="Arial"/>
        <a:ea typeface="Arial"/>
        <a:cs typeface="Arial"/>
      </a:majorFont>
      <a:minorFont>
        <a:latin typeface="Helvetica"/>
        <a:ea typeface="Helvetica"/>
        <a:cs typeface="Helvetica"/>
      </a:minorFont>
    </a:fontScheme>
    <a:fmtScheme name="1_FS_IPdevteam_11152017_V3.2-r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3122" tIns="23122" rIns="23122" bIns="23122" numCol="1" spcCol="38100" rtlCol="0" anchor="ctr">
        <a:spAutoFit/>
      </a:bodyPr>
      <a:lstStyle>
        <a:defPPr marL="0" marR="0" indent="0" algn="l" defTabSz="54401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517F88CE0542BBAA72EDE5F6DB16" ma:contentTypeVersion="15" ma:contentTypeDescription="Create a new document." ma:contentTypeScope="" ma:versionID="f7010cd01fa5e403eafb014de4854dd1">
  <xsd:schema xmlns:xsd="http://www.w3.org/2001/XMLSchema" xmlns:xs="http://www.w3.org/2001/XMLSchema" xmlns:p="http://schemas.microsoft.com/office/2006/metadata/properties" xmlns:ns2="155abe71-beb5-497b-8feb-638c2f16a819" xmlns:ns3="94dca3ac-1f5d-4388-846f-35c92253a7e8" targetNamespace="http://schemas.microsoft.com/office/2006/metadata/properties" ma:root="true" ma:fieldsID="fde507a2cc9a98064cd9b46b25b2e708" ns2:_="" ns3:_="">
    <xsd:import namespace="155abe71-beb5-497b-8feb-638c2f16a819"/>
    <xsd:import namespace="94dca3ac-1f5d-4388-846f-35c92253a7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abe71-beb5-497b-8feb-638c2f16a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c96693-f660-4ea8-9728-7f2266f9b7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dca3ac-1f5d-4388-846f-35c92253a7e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049fb97-265f-4673-a242-89b2e634a84a}" ma:internalName="TaxCatchAll" ma:showField="CatchAllData" ma:web="94dca3ac-1f5d-4388-846f-35c92253a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5abe71-beb5-497b-8feb-638c2f16a819">
      <Terms xmlns="http://schemas.microsoft.com/office/infopath/2007/PartnerControls"/>
    </lcf76f155ced4ddcb4097134ff3c332f>
    <TaxCatchAll xmlns="94dca3ac-1f5d-4388-846f-35c92253a7e8" xsi:nil="true"/>
  </documentManagement>
</p:properties>
</file>

<file path=customXml/itemProps1.xml><?xml version="1.0" encoding="utf-8"?>
<ds:datastoreItem xmlns:ds="http://schemas.openxmlformats.org/officeDocument/2006/customXml" ds:itemID="{E21870E6-B21C-4217-8F63-0B99F30D0DD5}"/>
</file>

<file path=customXml/itemProps2.xml><?xml version="1.0" encoding="utf-8"?>
<ds:datastoreItem xmlns:ds="http://schemas.openxmlformats.org/officeDocument/2006/customXml" ds:itemID="{0E340912-43B4-4D57-BD46-96F11CEA4572}"/>
</file>

<file path=customXml/itemProps3.xml><?xml version="1.0" encoding="utf-8"?>
<ds:datastoreItem xmlns:ds="http://schemas.openxmlformats.org/officeDocument/2006/customXml" ds:itemID="{63898EEC-2193-4233-8517-5A925FFB7BD1}"/>
</file>

<file path=docProps/app.xml><?xml version="1.0" encoding="utf-8"?>
<Properties xmlns="http://schemas.openxmlformats.org/officeDocument/2006/extended-properties" xmlns:vt="http://schemas.openxmlformats.org/officeDocument/2006/docPropsVTypes">
  <TotalTime>44</TotalTime>
  <Words>2758</Words>
  <Application>Microsoft Office PowerPoint</Application>
  <PresentationFormat>Custom</PresentationFormat>
  <Paragraphs>292</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Wingdings</vt:lpstr>
      <vt:lpstr>1_FS_IPdevteam_11152017_V3.2-rh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Mandee Eckersley</dc:creator>
  <cp:lastModifiedBy>Mandee Eckersley</cp:lastModifiedBy>
  <cp:revision>2</cp:revision>
  <dcterms:modified xsi:type="dcterms:W3CDTF">2022-09-12T23:49:52Z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0x010100E5F5517F88CE0542BBAA72EDE5F6DB16</vt:lpwstr>
  </property>
</Properties>
</file>